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32" r:id="rId2"/>
  </p:sldMasterIdLst>
  <p:notesMasterIdLst>
    <p:notesMasterId r:id="rId109"/>
  </p:notesMasterIdLst>
  <p:sldIdLst>
    <p:sldId id="885" r:id="rId3"/>
    <p:sldId id="1853" r:id="rId4"/>
    <p:sldId id="1876" r:id="rId5"/>
    <p:sldId id="858" r:id="rId6"/>
    <p:sldId id="300" r:id="rId7"/>
    <p:sldId id="620" r:id="rId8"/>
    <p:sldId id="1877" r:id="rId9"/>
    <p:sldId id="891" r:id="rId10"/>
    <p:sldId id="1888" r:id="rId11"/>
    <p:sldId id="1892" r:id="rId12"/>
    <p:sldId id="1893" r:id="rId13"/>
    <p:sldId id="636" r:id="rId14"/>
    <p:sldId id="1890" r:id="rId15"/>
    <p:sldId id="1891" r:id="rId16"/>
    <p:sldId id="1887" r:id="rId17"/>
    <p:sldId id="1864" r:id="rId18"/>
    <p:sldId id="1865" r:id="rId19"/>
    <p:sldId id="1867" r:id="rId20"/>
    <p:sldId id="1881" r:id="rId21"/>
    <p:sldId id="1882" r:id="rId22"/>
    <p:sldId id="261" r:id="rId23"/>
    <p:sldId id="1896" r:id="rId24"/>
    <p:sldId id="262" r:id="rId25"/>
    <p:sldId id="263" r:id="rId26"/>
    <p:sldId id="1897" r:id="rId27"/>
    <p:sldId id="1868" r:id="rId28"/>
    <p:sldId id="1898" r:id="rId29"/>
    <p:sldId id="1879" r:id="rId30"/>
    <p:sldId id="1884" r:id="rId31"/>
    <p:sldId id="1904" r:id="rId32"/>
    <p:sldId id="8076" r:id="rId33"/>
    <p:sldId id="8080" r:id="rId34"/>
    <p:sldId id="893" r:id="rId35"/>
    <p:sldId id="1905" r:id="rId36"/>
    <p:sldId id="260" r:id="rId37"/>
    <p:sldId id="1871" r:id="rId38"/>
    <p:sldId id="1885" r:id="rId39"/>
    <p:sldId id="1842" r:id="rId40"/>
    <p:sldId id="894" r:id="rId41"/>
    <p:sldId id="8077" r:id="rId42"/>
    <p:sldId id="299" r:id="rId43"/>
    <p:sldId id="729" r:id="rId44"/>
    <p:sldId id="8088" r:id="rId45"/>
    <p:sldId id="1906" r:id="rId46"/>
    <p:sldId id="1013" r:id="rId47"/>
    <p:sldId id="1902" r:id="rId48"/>
    <p:sldId id="271" r:id="rId49"/>
    <p:sldId id="282" r:id="rId50"/>
    <p:sldId id="302" r:id="rId51"/>
    <p:sldId id="8089" r:id="rId52"/>
    <p:sldId id="1084" r:id="rId53"/>
    <p:sldId id="896" r:id="rId54"/>
    <p:sldId id="1900" r:id="rId55"/>
    <p:sldId id="898" r:id="rId56"/>
    <p:sldId id="683" r:id="rId57"/>
    <p:sldId id="8086" r:id="rId58"/>
    <p:sldId id="8081" r:id="rId59"/>
    <p:sldId id="8084" r:id="rId60"/>
    <p:sldId id="907" r:id="rId61"/>
    <p:sldId id="1108" r:id="rId62"/>
    <p:sldId id="1008" r:id="rId63"/>
    <p:sldId id="1850" r:id="rId64"/>
    <p:sldId id="987" r:id="rId65"/>
    <p:sldId id="1855" r:id="rId66"/>
    <p:sldId id="8085" r:id="rId67"/>
    <p:sldId id="1010" r:id="rId68"/>
    <p:sldId id="1899" r:id="rId69"/>
    <p:sldId id="1860" r:id="rId70"/>
    <p:sldId id="1862" r:id="rId71"/>
    <p:sldId id="1861" r:id="rId72"/>
    <p:sldId id="1863" r:id="rId73"/>
    <p:sldId id="8074" r:id="rId74"/>
    <p:sldId id="1305" r:id="rId75"/>
    <p:sldId id="8079" r:id="rId76"/>
    <p:sldId id="1276" r:id="rId77"/>
    <p:sldId id="1281" r:id="rId78"/>
    <p:sldId id="8083" r:id="rId79"/>
    <p:sldId id="8075" r:id="rId80"/>
    <p:sldId id="705" r:id="rId81"/>
    <p:sldId id="1251" r:id="rId82"/>
    <p:sldId id="8061" r:id="rId83"/>
    <p:sldId id="8062" r:id="rId84"/>
    <p:sldId id="8087" r:id="rId85"/>
    <p:sldId id="1870" r:id="rId86"/>
    <p:sldId id="706" r:id="rId87"/>
    <p:sldId id="1017" r:id="rId88"/>
    <p:sldId id="1018" r:id="rId89"/>
    <p:sldId id="712" r:id="rId90"/>
    <p:sldId id="1082" r:id="rId91"/>
    <p:sldId id="1019" r:id="rId92"/>
    <p:sldId id="1085" r:id="rId93"/>
    <p:sldId id="1857" r:id="rId94"/>
    <p:sldId id="1858" r:id="rId95"/>
    <p:sldId id="1020" r:id="rId96"/>
    <p:sldId id="1022" r:id="rId97"/>
    <p:sldId id="717" r:id="rId98"/>
    <p:sldId id="1059" r:id="rId99"/>
    <p:sldId id="1086" r:id="rId100"/>
    <p:sldId id="1272" r:id="rId101"/>
    <p:sldId id="1901" r:id="rId102"/>
    <p:sldId id="1060" r:id="rId103"/>
    <p:sldId id="1875" r:id="rId104"/>
    <p:sldId id="643" r:id="rId105"/>
    <p:sldId id="1096" r:id="rId106"/>
    <p:sldId id="1045" r:id="rId107"/>
    <p:sldId id="1047" r:id="rId10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8">
          <p15:clr>
            <a:srgbClr val="A4A3A4"/>
          </p15:clr>
        </p15:guide>
        <p15:guide id="2" pos="26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26529"/>
    <a:srgbClr val="FFFF66"/>
    <a:srgbClr val="2986E2"/>
    <a:srgbClr val="FFFFFF"/>
    <a:srgbClr val="83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688"/>
        <p:guide pos="266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ely, Gregory" userId="8e9f1504-5205-4fae-b223-1d04dd54ed12" providerId="ADAL" clId="{A7F118C9-7F4C-DC47-9382-9B25B5534CB7}"/>
    <pc:docChg chg="undo custSel addSld delSld modSld sldOrd">
      <pc:chgData name="Riely, Gregory" userId="8e9f1504-5205-4fae-b223-1d04dd54ed12" providerId="ADAL" clId="{A7F118C9-7F4C-DC47-9382-9B25B5534CB7}" dt="2025-03-02T14:55:23.041" v="1288" actId="2085"/>
      <pc:docMkLst>
        <pc:docMk/>
      </pc:docMkLst>
      <pc:sldChg chg="addSp delSp modSp mod delAnim">
        <pc:chgData name="Riely, Gregory" userId="8e9f1504-5205-4fae-b223-1d04dd54ed12" providerId="ADAL" clId="{A7F118C9-7F4C-DC47-9382-9B25B5534CB7}" dt="2025-03-02T13:47:47.168" v="323" actId="20577"/>
        <pc:sldMkLst>
          <pc:docMk/>
          <pc:sldMk cId="1519785310" sldId="299"/>
        </pc:sldMkLst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2" creationId="{A4B32007-5AC9-1E11-8410-DFC37CBFC533}"/>
          </ac:spMkLst>
        </pc:spChg>
        <pc:spChg chg="mod">
          <ac:chgData name="Riely, Gregory" userId="8e9f1504-5205-4fae-b223-1d04dd54ed12" providerId="ADAL" clId="{A7F118C9-7F4C-DC47-9382-9B25B5534CB7}" dt="2025-03-02T13:47:47.168" v="323" actId="20577"/>
          <ac:spMkLst>
            <pc:docMk/>
            <pc:sldMk cId="1519785310" sldId="299"/>
            <ac:spMk id="3" creationId="{1E3CCE6B-46D7-42BA-8579-FCEBAB422B2E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" creationId="{C9D89F36-7A36-27A8-3AA3-BC332271FCDB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6" creationId="{83A34CDD-AB27-F1AA-7A9C-C1D0F90F1D03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7" creationId="{BFF0B592-93DA-4C6C-394E-9DC0ECC0C8F5}"/>
          </ac:spMkLst>
        </pc:spChg>
        <pc:spChg chg="add mod">
          <ac:chgData name="Riely, Gregory" userId="8e9f1504-5205-4fae-b223-1d04dd54ed12" providerId="ADAL" clId="{A7F118C9-7F4C-DC47-9382-9B25B5534CB7}" dt="2025-03-02T13:46:47.879" v="276" actId="1076"/>
          <ac:spMkLst>
            <pc:docMk/>
            <pc:sldMk cId="1519785310" sldId="299"/>
            <ac:spMk id="8" creationId="{70958A4D-E74C-B2FA-FD66-FA841533E80A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0" creationId="{A466704D-98CD-6181-06E3-D75FE7F48476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6" creationId="{2EF7285C-ECEA-E8D2-3C82-43983A56234C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7" creationId="{CD6F62C0-3113-5CA3-4024-FA52004B2573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8" creationId="{A76AFCF0-4597-7F02-44A5-BAB03C025288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9" creationId="{8FF5C471-3273-95E1-00B8-E5053B69C1D6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50" creationId="{72062B97-E226-4FBB-59EF-6CE9C4CAB130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51" creationId="{CBDF9D3F-3BBA-1831-ACF9-C990B592AF94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52" creationId="{333DF65E-64B9-78E9-7706-910E2FF36FD0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53" creationId="{253FD8A0-3E0E-7105-A1AA-6F120C2E9FBD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54" creationId="{1813CD18-1C6D-F46E-39F1-95C3313D1169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55" creationId="{5DF6262C-A07C-CE60-50A8-46648C8C8DCE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56" creationId="{47EC4CC0-5A44-5380-A4F3-C3F4E292D531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57" creationId="{495DFFB3-312F-35FF-1B4B-C22483EE1114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58" creationId="{0A53B865-6508-DB57-9615-936B40CE400D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59" creationId="{3BFFA893-26B8-DCBE-4EF2-49DBDFF3CBB6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60" creationId="{0922183B-A77E-29AD-D57C-A87E1307B2D9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61" creationId="{7275E943-EF68-127D-E4CB-B3D906320943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62" creationId="{21818154-1C58-0DC1-A5ED-83F883BFED8A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63" creationId="{DA884111-A045-0552-ED5B-0AC8BC7F893F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64" creationId="{6025DF1A-4BDE-F980-7FEE-9ACD41D857C5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65" creationId="{F1A2A9E8-57EE-FF6B-71AE-9F322D59A16C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66" creationId="{BB886E8B-FA73-6192-0DCA-115999FF610E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67" creationId="{B10EC7D8-F89C-9891-027E-6217F704281F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68" creationId="{36D284C9-DC89-B043-E222-47A30A4A8DFF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192" creationId="{9CB3A12C-72A5-DE31-0CA5-36389CE433DA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193" creationId="{B163771B-0C90-B235-7B61-FE48F465FC0D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38" creationId="{74F4862B-812C-146F-5151-93D1D526608D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40" creationId="{92A4C67E-F3E8-DEB8-1C40-ABFC1BB58077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43" creationId="{0C3A48BD-D869-D0C7-B010-E175FA92E36E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45" creationId="{42A29CE3-371A-393C-57AB-387EB24935F3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46" creationId="{465CD03B-F965-6FFA-2144-B253AC6A5B60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47" creationId="{7C8C336B-F7D9-1030-2060-A4F781BA7208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48" creationId="{67069A67-DD27-DCA1-C6E2-13AEA0E6A73D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49" creationId="{F19DCE2C-E456-366F-E2A7-1BD8E719495D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50" creationId="{ECDD7F93-F1E5-6C46-001E-D438F0A34630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51" creationId="{35FFFE9A-CAE1-B105-1837-90E7802CE8E0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64" creationId="{8B4A85A9-B029-1C6E-3782-7093D6CBE08A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65" creationId="{0212F193-7D3F-5B65-7B65-707FD5564C09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66" creationId="{5924DB4B-423B-4C93-1A68-6D41C344294D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67" creationId="{1844D62D-4B1F-1514-F7E0-A399F65993AC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68" creationId="{E6BD3E88-EE3D-3C22-DE83-9FB8872CA89C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69" creationId="{90B16294-B4C6-5CB9-D1EE-6CF8B75BEBB3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70" creationId="{DD70A6B2-F9B1-3915-A871-91AC4049817C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71" creationId="{3359E7B6-CEF4-E426-EF45-3BDA362E8DCF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72" creationId="{4A277D4E-7FBA-D1AD-38DF-71A5B164DEB6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73" creationId="{339F59FE-24E2-E3CD-FAE1-B7B184064E6B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74" creationId="{46879DA2-4009-7D5C-A27F-82F09AEAAE9E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75" creationId="{988899EC-CDC7-559C-4FE6-DDE4BC5504A0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76" creationId="{769E6CBB-BD4E-6D2C-5BC0-05FF81C3C48F}"/>
          </ac:spMkLst>
        </pc:spChg>
        <pc:spChg chg="del">
          <ac:chgData name="Riely, Gregory" userId="8e9f1504-5205-4fae-b223-1d04dd54ed12" providerId="ADAL" clId="{A7F118C9-7F4C-DC47-9382-9B25B5534CB7}" dt="2025-03-02T13:45:48.696" v="244" actId="478"/>
          <ac:spMkLst>
            <pc:docMk/>
            <pc:sldMk cId="1519785310" sldId="299"/>
            <ac:spMk id="477" creationId="{3A3557EF-006B-4F8E-E905-086B0838360C}"/>
          </ac:spMkLst>
        </pc:s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9" creationId="{9195D871-047D-FF04-C21C-A33B48FD1BE5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70" creationId="{5A3B698C-D685-57AD-2B91-1917891C24EF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71" creationId="{8689D8B6-71C3-FE13-6A31-7184005EDABA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72" creationId="{E70DAECE-FAA9-C494-8ED5-79DB83B83110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73" creationId="{8D6C6E77-3EC2-021D-1042-940A12B5732A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74" creationId="{8979B0C7-4171-A3BC-AB10-14B38FF39168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75" creationId="{C31DFBF5-407F-2D64-F20B-7FCE7C4AF60E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76" creationId="{3519B1C3-48DA-C9B7-8549-F6AA524E131C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77" creationId="{93D246DE-C8E9-1FDA-FF6A-3B1CEEF5CCD6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78" creationId="{1492096F-978C-7BD1-72F8-9E554E5AF572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79" creationId="{0318923E-DD9B-9E18-4CC4-925F7CEC1E6F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80" creationId="{4873723C-AAA2-6611-99B9-52F71F521E07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81" creationId="{EEFB887F-B15A-68B8-DB48-654D397E7FBF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82" creationId="{32DFD273-66DA-5098-AA37-4F6C135FD08D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83" creationId="{A4C24AF0-E7FD-56C2-FAB3-421CF513D614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84" creationId="{04CE7154-CF6C-E76F-6D78-5D5026860EA5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85" creationId="{502F94A4-8C50-F191-E873-3CD61EA4EA40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86" creationId="{5722E77E-4166-5DBF-42D1-593DAA9E0CF0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87" creationId="{6DBC080D-499B-719B-5C93-5BBC036D2907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88" creationId="{45BEA5B6-DB52-CA2C-1609-CE31AB7F2325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89" creationId="{0C6C9F94-A198-207E-039C-CAE04A505A40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90" creationId="{086C197D-DA06-3F98-1F6E-C267688C8FAA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91" creationId="{67DE1D5C-8C5B-8D08-E482-530525C7E310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92" creationId="{07CBD2ED-5FC4-731C-09C8-99B60B893D57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93" creationId="{81F02F93-563B-BF73-FD03-30277FC9FBED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94" creationId="{735014EF-3C13-15D1-799A-C9DC92EB65E0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95" creationId="{B465C247-6ECB-78D7-2452-BE3800B1E86B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96" creationId="{8C11186D-828A-86CD-5F32-5BCEFB0C48F3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97" creationId="{4790E3C1-D35F-CE36-1DB2-43A3952EEA3B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98" creationId="{C0E254CC-89F6-8BE1-97CA-65A6CA144DD5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99" creationId="{9414CC3E-DA36-027C-0E2E-9DE0D28596E0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00" creationId="{94B47233-1FFE-FC66-78ED-AF3DD3001468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01" creationId="{50F77137-2068-A0C1-28E9-77DADF9DC160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02" creationId="{252EC769-9778-BE1F-4E40-8408CC445C19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03" creationId="{8D4115F9-635C-BA63-7373-74169ECB4894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04" creationId="{45B66900-392E-A14A-8327-F83D1EE4B167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05" creationId="{876036B9-4A94-925A-FEC7-EF937FE088B1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06" creationId="{507A66E1-1979-2A62-392C-B418A1F16234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07" creationId="{6DED1ED6-02E9-9145-013A-58EDD621F703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08" creationId="{7558374A-4078-0B6D-20DD-5EC129813B25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09" creationId="{2A25ED81-654E-3307-F53E-F669458E81AD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10" creationId="{4915F362-825C-3FCD-2043-FE95A55413D5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11" creationId="{0570681F-3BF0-6169-412D-AFC328EDA237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12" creationId="{6A77E7AB-735F-E88C-2AD0-E412D1A58C81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13" creationId="{9719A646-E492-8E45-84E1-2FE05A8A494E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14" creationId="{9FD8EF1D-17DE-5981-29F9-8585B3D2DE93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15" creationId="{5A129C05-2664-2DFF-7160-516F4E812DEF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16" creationId="{30DCFAD8-359F-2418-396E-F71FDA5EB0BF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17" creationId="{078D26B2-7191-CE36-A690-FED0F8570AF7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18" creationId="{7C589C80-082C-F04A-6BFA-E43836B1F1DC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19" creationId="{1D7D26E0-C312-C38C-C293-3DAF86F9C9C8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20" creationId="{1A5D8A9E-17BB-0DF7-DBC7-7852B228F136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21" creationId="{47C27CCA-0B80-960E-9981-A03B076CE3F3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22" creationId="{699FAE5A-F24A-4805-3740-DB02B833DD4E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23" creationId="{958B41C2-FD84-9FEE-D8D5-820C0BAEE46D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24" creationId="{CE20A5F1-A5D3-938C-429C-0F13E9A74F67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25" creationId="{AA3D1E7B-FA56-CD8E-AF0C-5D44D52C3CD8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26" creationId="{79E0C84A-643E-1442-5D51-C27D4770F422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27" creationId="{DA3187EF-A791-022A-70E8-9C3A916BAE5E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28" creationId="{B2EF121C-684D-07FE-244A-F3C7A9F4E540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29" creationId="{C578392F-C371-2764-B684-EC0EB1762C0E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30" creationId="{00E427A1-09FE-17AA-017A-84278ED4CD6A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31" creationId="{67694A7C-F46D-AF30-4CBB-27B2386DE268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32" creationId="{58BB3A4A-77E1-AA3D-6DCB-527AEACE37D6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33" creationId="{A4A565AD-368B-CF06-24E3-5C7728615D85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34" creationId="{20A5852A-F4C2-10A6-179E-CDBDF9C59641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35" creationId="{961D10FE-7107-21C7-C01F-779C47172A7B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36" creationId="{B965FCF9-052F-951C-8E4D-A58AACABCF77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37" creationId="{873B9D59-7F96-EB6B-B928-F909696BF903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38" creationId="{5DA1B469-9023-FA13-457B-2C51B8C8498E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39" creationId="{382A76D3-7231-A15D-5E86-420EC3D12E84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40" creationId="{16B2CCFC-360E-53EE-C350-21BC3C2E28CB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41" creationId="{E81D6019-41EC-464E-253D-B49DF1D39D76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42" creationId="{C2A91415-B5A1-0120-BCFF-764C9BEF8C85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43" creationId="{BFDD91E6-3069-25D4-2CD7-4D62817DFE37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44" creationId="{059DD2F8-CC49-FA15-BF25-A010F50924CB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45" creationId="{28A5C728-7808-193D-4935-379E1ABD7A09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46" creationId="{58FC0503-4FCB-BEE2-B295-69ADED227B38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47" creationId="{ACC105E3-A371-F27B-D8B5-AFF53D80D3CE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48" creationId="{80B61760-20BC-5AE5-BB2D-AC36D868351D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49" creationId="{E8D5F4B8-A2E4-C1B8-B2E0-9573534C5EF0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50" creationId="{B3DA7F8F-781E-91A5-C744-84FBCF01A036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51" creationId="{5536BF27-394B-F659-520B-8DD705032A09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52" creationId="{027E07AA-099F-B4C8-3DE8-2899D8D23556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53" creationId="{284311C4-8528-F15E-B927-52DBF9591199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54" creationId="{AD76126B-11F2-49C7-1DCA-0317478159A6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55" creationId="{F2E93E62-D4C7-3A4B-20AB-1D0AA95AEB51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56" creationId="{CEF90FE4-D51C-85A1-3774-5D2CAF6B45F6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57" creationId="{0AF20214-7199-B157-7CB6-271E8B9AD35E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58" creationId="{4210DECC-929A-6C62-AA18-A5B3716C0C60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59" creationId="{58A21587-F8EF-836C-410B-78EEC1B3A7C3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60" creationId="{74967A79-832E-B9B2-02A9-1BB00D0668A2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61" creationId="{E658515B-EE2D-775E-063C-C4E53B00B393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62" creationId="{B40C6517-65A0-6C2E-6B5E-CA652182F017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63" creationId="{D2DD2621-BECA-0459-65C2-C5FA1A001F52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64" creationId="{8B1A2E39-033A-E631-62A9-798B0C6A1FE9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65" creationId="{2C379DFA-B1B7-44E0-5ADA-4C50A148E7C7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66" creationId="{4F61883A-5589-5E2A-0605-05EAB06E7260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67" creationId="{7F631FEC-1598-3445-4330-6CB4C2EA8DE2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68" creationId="{F53331B4-7928-1A4C-394C-D553F7F8D80C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69" creationId="{52E762B9-BF0C-A317-C24B-4DDC307DD6D5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70" creationId="{26D15799-FB7E-3D05-3DD8-26452BD5423C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71" creationId="{CDEC774A-6522-A47B-F0C8-F537A2A5DD96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72" creationId="{403FABD3-924C-ACB8-15F8-053A43C3DB47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73" creationId="{2A98D79F-13A5-5256-5C8E-71AA38055DB4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74" creationId="{75CE3641-BF12-F0DA-7D3A-BEBE90A5BE25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75" creationId="{8C35A2F1-1A29-D93A-9271-F4F2EB236A9D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76" creationId="{3652A9F6-7795-D6BF-4BD2-B3C8A25B6CDF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77" creationId="{56A076C5-39C0-D1CD-29BE-4A01DBA1F1E0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78" creationId="{9AB5FE83-4B0D-16F3-4782-15BB8258FEE9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79" creationId="{6903663F-47DE-9C79-4C4B-D905724A62C7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80" creationId="{D09A6E93-781D-A327-7A38-1C565F174853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81" creationId="{ED6221E6-5910-C26B-EACE-EAC37C8914C9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82" creationId="{B7D20218-FCE0-D496-B18E-31682B30242D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83" creationId="{5DC908DF-3842-DB3B-78EC-61E710389916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84" creationId="{E3D68A00-6AFF-5B3F-2679-9674B81F09A6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85" creationId="{2ED5CDBE-207C-8BCB-4295-878603A5343D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86" creationId="{95CE2CBD-4462-0BE0-DE54-910A55FD7DA8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87" creationId="{77BD6046-CF14-8DC2-BA80-5BF6DAB56FC3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88" creationId="{A7E3E57C-47E8-44C4-CF72-32049894FE18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89" creationId="{FB10DE98-CC0C-31A1-7489-18CD7C708D9B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90" creationId="{4A25051A-1A6C-C791-4C2A-4C3E696969F6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191" creationId="{7CEF0D9A-D2F5-FD77-61E4-4DBCBCF00C4C}"/>
          </ac:grpSpMkLst>
        </pc:grpChg>
        <pc:grpChg chg="del">
          <ac:chgData name="Riely, Gregory" userId="8e9f1504-5205-4fae-b223-1d04dd54ed12" providerId="ADAL" clId="{A7F118C9-7F4C-DC47-9382-9B25B5534CB7}" dt="2025-03-02T13:45:48.696" v="244" actId="478"/>
          <ac:grpSpMkLst>
            <pc:docMk/>
            <pc:sldMk cId="1519785310" sldId="299"/>
            <ac:grpSpMk id="453" creationId="{B0F653D7-DBED-D43B-B317-F203963214BE}"/>
          </ac:grpSpMkLst>
        </pc:grpChg>
        <pc:graphicFrameChg chg="del">
          <ac:chgData name="Riely, Gregory" userId="8e9f1504-5205-4fae-b223-1d04dd54ed12" providerId="ADAL" clId="{A7F118C9-7F4C-DC47-9382-9B25B5534CB7}" dt="2025-03-02T13:45:48.696" v="244" actId="478"/>
          <ac:graphicFrameMkLst>
            <pc:docMk/>
            <pc:sldMk cId="1519785310" sldId="299"/>
            <ac:graphicFrameMk id="69" creationId="{DE7F49C5-5CED-1C45-7004-E99919FBCBF3}"/>
          </ac:graphicFrameMkLst>
        </pc:graphicFrameChg>
        <pc:picChg chg="add mod">
          <ac:chgData name="Riely, Gregory" userId="8e9f1504-5205-4fae-b223-1d04dd54ed12" providerId="ADAL" clId="{A7F118C9-7F4C-DC47-9382-9B25B5534CB7}" dt="2025-03-02T13:47:30.982" v="319" actId="14100"/>
          <ac:picMkLst>
            <pc:docMk/>
            <pc:sldMk cId="1519785310" sldId="299"/>
            <ac:picMk id="3074" creationId="{0B53C3EE-BA6B-D4B7-757A-3E3A5C1085A9}"/>
          </ac:picMkLst>
        </pc:picChg>
        <pc:cxnChg chg="del">
          <ac:chgData name="Riely, Gregory" userId="8e9f1504-5205-4fae-b223-1d04dd54ed12" providerId="ADAL" clId="{A7F118C9-7F4C-DC47-9382-9B25B5534CB7}" dt="2025-03-02T13:45:48.696" v="244" actId="478"/>
          <ac:cxnSpMkLst>
            <pc:docMk/>
            <pc:sldMk cId="1519785310" sldId="299"/>
            <ac:cxnSpMk id="5" creationId="{26D0E9BF-30B6-42B2-A938-1963682DD347}"/>
          </ac:cxnSpMkLst>
        </pc:cxnChg>
        <pc:cxnChg chg="del">
          <ac:chgData name="Riely, Gregory" userId="8e9f1504-5205-4fae-b223-1d04dd54ed12" providerId="ADAL" clId="{A7F118C9-7F4C-DC47-9382-9B25B5534CB7}" dt="2025-03-02T13:45:48.696" v="244" actId="478"/>
          <ac:cxnSpMkLst>
            <pc:docMk/>
            <pc:sldMk cId="1519785310" sldId="299"/>
            <ac:cxnSpMk id="444" creationId="{3DDC7DAD-F83A-0BA2-5EFF-248FF321E0DC}"/>
          </ac:cxnSpMkLst>
        </pc:cxnChg>
      </pc:sldChg>
      <pc:sldChg chg="modSp mod">
        <pc:chgData name="Riely, Gregory" userId="8e9f1504-5205-4fae-b223-1d04dd54ed12" providerId="ADAL" clId="{A7F118C9-7F4C-DC47-9382-9B25B5534CB7}" dt="2025-03-02T14:21:27.881" v="977" actId="20577"/>
        <pc:sldMkLst>
          <pc:docMk/>
          <pc:sldMk cId="750534980" sldId="636"/>
        </pc:sldMkLst>
        <pc:spChg chg="mod">
          <ac:chgData name="Riely, Gregory" userId="8e9f1504-5205-4fae-b223-1d04dd54ed12" providerId="ADAL" clId="{A7F118C9-7F4C-DC47-9382-9B25B5534CB7}" dt="2025-03-02T14:21:27.881" v="977" actId="20577"/>
          <ac:spMkLst>
            <pc:docMk/>
            <pc:sldMk cId="750534980" sldId="636"/>
            <ac:spMk id="2" creationId="{00000000-0000-0000-0000-000000000000}"/>
          </ac:spMkLst>
        </pc:spChg>
      </pc:sldChg>
      <pc:sldChg chg="modSp mod">
        <pc:chgData name="Riely, Gregory" userId="8e9f1504-5205-4fae-b223-1d04dd54ed12" providerId="ADAL" clId="{A7F118C9-7F4C-DC47-9382-9B25B5534CB7}" dt="2025-03-02T14:45:53.787" v="1260" actId="20577"/>
        <pc:sldMkLst>
          <pc:docMk/>
          <pc:sldMk cId="177830315" sldId="643"/>
        </pc:sldMkLst>
        <pc:spChg chg="mod">
          <ac:chgData name="Riely, Gregory" userId="8e9f1504-5205-4fae-b223-1d04dd54ed12" providerId="ADAL" clId="{A7F118C9-7F4C-DC47-9382-9B25B5534CB7}" dt="2025-03-02T14:45:53.787" v="1260" actId="20577"/>
          <ac:spMkLst>
            <pc:docMk/>
            <pc:sldMk cId="177830315" sldId="643"/>
            <ac:spMk id="3" creationId="{00000000-0000-0000-0000-000000000000}"/>
          </ac:spMkLst>
        </pc:spChg>
      </pc:sldChg>
      <pc:sldChg chg="modSp mod">
        <pc:chgData name="Riely, Gregory" userId="8e9f1504-5205-4fae-b223-1d04dd54ed12" providerId="ADAL" clId="{A7F118C9-7F4C-DC47-9382-9B25B5534CB7}" dt="2025-03-02T13:56:05.011" v="516" actId="21"/>
        <pc:sldMkLst>
          <pc:docMk/>
          <pc:sldMk cId="2366673747" sldId="683"/>
        </pc:sldMkLst>
        <pc:spChg chg="mod">
          <ac:chgData name="Riely, Gregory" userId="8e9f1504-5205-4fae-b223-1d04dd54ed12" providerId="ADAL" clId="{A7F118C9-7F4C-DC47-9382-9B25B5534CB7}" dt="2025-03-02T13:56:05.011" v="516" actId="21"/>
          <ac:spMkLst>
            <pc:docMk/>
            <pc:sldMk cId="2366673747" sldId="683"/>
            <ac:spMk id="5" creationId="{00000000-0000-0000-0000-000000000000}"/>
          </ac:spMkLst>
        </pc:spChg>
      </pc:sldChg>
      <pc:sldChg chg="addSp delSp modSp mod">
        <pc:chgData name="Riely, Gregory" userId="8e9f1504-5205-4fae-b223-1d04dd54ed12" providerId="ADAL" clId="{A7F118C9-7F4C-DC47-9382-9B25B5534CB7}" dt="2025-03-02T14:53:12.562" v="1274" actId="20577"/>
        <pc:sldMkLst>
          <pc:docMk/>
          <pc:sldMk cId="25386740" sldId="729"/>
        </pc:sldMkLst>
        <pc:spChg chg="mod">
          <ac:chgData name="Riely, Gregory" userId="8e9f1504-5205-4fae-b223-1d04dd54ed12" providerId="ADAL" clId="{A7F118C9-7F4C-DC47-9382-9B25B5534CB7}" dt="2025-03-02T14:53:12.562" v="1274" actId="20577"/>
          <ac:spMkLst>
            <pc:docMk/>
            <pc:sldMk cId="25386740" sldId="729"/>
            <ac:spMk id="4" creationId="{0EF3393B-3D5C-4F13-A625-55778F654241}"/>
          </ac:spMkLst>
        </pc:spChg>
        <pc:picChg chg="add del mod">
          <ac:chgData name="Riely, Gregory" userId="8e9f1504-5205-4fae-b223-1d04dd54ed12" providerId="ADAL" clId="{A7F118C9-7F4C-DC47-9382-9B25B5534CB7}" dt="2025-03-02T14:52:43.752" v="1270" actId="478"/>
          <ac:picMkLst>
            <pc:docMk/>
            <pc:sldMk cId="25386740" sldId="729"/>
            <ac:picMk id="6" creationId="{22EA3216-62F3-3804-BF85-0D78F3345292}"/>
          </ac:picMkLst>
        </pc:picChg>
      </pc:sldChg>
      <pc:sldChg chg="del">
        <pc:chgData name="Riely, Gregory" userId="8e9f1504-5205-4fae-b223-1d04dd54ed12" providerId="ADAL" clId="{A7F118C9-7F4C-DC47-9382-9B25B5534CB7}" dt="2025-03-02T14:18:09.447" v="960" actId="2696"/>
        <pc:sldMkLst>
          <pc:docMk/>
          <pc:sldMk cId="3642314969" sldId="807"/>
        </pc:sldMkLst>
      </pc:sldChg>
      <pc:sldChg chg="del">
        <pc:chgData name="Riely, Gregory" userId="8e9f1504-5205-4fae-b223-1d04dd54ed12" providerId="ADAL" clId="{A7F118C9-7F4C-DC47-9382-9B25B5534CB7}" dt="2025-03-02T14:40:35.198" v="1175" actId="2696"/>
        <pc:sldMkLst>
          <pc:docMk/>
          <pc:sldMk cId="4042387171" sldId="815"/>
        </pc:sldMkLst>
      </pc:sldChg>
      <pc:sldChg chg="modSp mod">
        <pc:chgData name="Riely, Gregory" userId="8e9f1504-5205-4fae-b223-1d04dd54ed12" providerId="ADAL" clId="{A7F118C9-7F4C-DC47-9382-9B25B5534CB7}" dt="2025-03-02T13:14:04.266" v="3" actId="20577"/>
        <pc:sldMkLst>
          <pc:docMk/>
          <pc:sldMk cId="925628741" sldId="858"/>
        </pc:sldMkLst>
        <pc:spChg chg="mod">
          <ac:chgData name="Riely, Gregory" userId="8e9f1504-5205-4fae-b223-1d04dd54ed12" providerId="ADAL" clId="{A7F118C9-7F4C-DC47-9382-9B25B5534CB7}" dt="2025-03-02T13:14:04.266" v="3" actId="20577"/>
          <ac:spMkLst>
            <pc:docMk/>
            <pc:sldMk cId="925628741" sldId="858"/>
            <ac:spMk id="2" creationId="{00000000-0000-0000-0000-000000000000}"/>
          </ac:spMkLst>
        </pc:spChg>
      </pc:sldChg>
      <pc:sldChg chg="modSp mod">
        <pc:chgData name="Riely, Gregory" userId="8e9f1504-5205-4fae-b223-1d04dd54ed12" providerId="ADAL" clId="{A7F118C9-7F4C-DC47-9382-9B25B5534CB7}" dt="2025-03-02T14:46:59.106" v="1262" actId="20577"/>
        <pc:sldMkLst>
          <pc:docMk/>
          <pc:sldMk cId="4254601496" sldId="891"/>
        </pc:sldMkLst>
        <pc:spChg chg="mod">
          <ac:chgData name="Riely, Gregory" userId="8e9f1504-5205-4fae-b223-1d04dd54ed12" providerId="ADAL" clId="{A7F118C9-7F4C-DC47-9382-9B25B5534CB7}" dt="2025-03-02T14:46:59.106" v="1262" actId="20577"/>
          <ac:spMkLst>
            <pc:docMk/>
            <pc:sldMk cId="4254601496" sldId="891"/>
            <ac:spMk id="4" creationId="{E7636CD8-EB0B-490D-A2A2-BFEC917CC4F2}"/>
          </ac:spMkLst>
        </pc:spChg>
      </pc:sldChg>
      <pc:sldChg chg="modSp mod">
        <pc:chgData name="Riely, Gregory" userId="8e9f1504-5205-4fae-b223-1d04dd54ed12" providerId="ADAL" clId="{A7F118C9-7F4C-DC47-9382-9B25B5534CB7}" dt="2025-03-02T14:47:57.838" v="1266" actId="20577"/>
        <pc:sldMkLst>
          <pc:docMk/>
          <pc:sldMk cId="777614900" sldId="893"/>
        </pc:sldMkLst>
        <pc:spChg chg="mod">
          <ac:chgData name="Riely, Gregory" userId="8e9f1504-5205-4fae-b223-1d04dd54ed12" providerId="ADAL" clId="{A7F118C9-7F4C-DC47-9382-9B25B5534CB7}" dt="2025-03-02T14:47:57.838" v="1266" actId="20577"/>
          <ac:spMkLst>
            <pc:docMk/>
            <pc:sldMk cId="777614900" sldId="893"/>
            <ac:spMk id="4" creationId="{E7636CD8-EB0B-490D-A2A2-BFEC917CC4F2}"/>
          </ac:spMkLst>
        </pc:spChg>
      </pc:sldChg>
      <pc:sldChg chg="modSp mod">
        <pc:chgData name="Riely, Gregory" userId="8e9f1504-5205-4fae-b223-1d04dd54ed12" providerId="ADAL" clId="{A7F118C9-7F4C-DC47-9382-9B25B5534CB7}" dt="2025-03-02T14:48:16.156" v="1268" actId="20577"/>
        <pc:sldMkLst>
          <pc:docMk/>
          <pc:sldMk cId="1369091414" sldId="894"/>
        </pc:sldMkLst>
        <pc:spChg chg="mod">
          <ac:chgData name="Riely, Gregory" userId="8e9f1504-5205-4fae-b223-1d04dd54ed12" providerId="ADAL" clId="{A7F118C9-7F4C-DC47-9382-9B25B5534CB7}" dt="2025-03-02T14:48:16.156" v="1268" actId="20577"/>
          <ac:spMkLst>
            <pc:docMk/>
            <pc:sldMk cId="1369091414" sldId="894"/>
            <ac:spMk id="4" creationId="{E7636CD8-EB0B-490D-A2A2-BFEC917CC4F2}"/>
          </ac:spMkLst>
        </pc:spChg>
      </pc:sldChg>
      <pc:sldChg chg="del">
        <pc:chgData name="Riely, Gregory" userId="8e9f1504-5205-4fae-b223-1d04dd54ed12" providerId="ADAL" clId="{A7F118C9-7F4C-DC47-9382-9B25B5534CB7}" dt="2025-03-02T14:01:06.333" v="637" actId="2696"/>
        <pc:sldMkLst>
          <pc:docMk/>
          <pc:sldMk cId="515476374" sldId="902"/>
        </pc:sldMkLst>
      </pc:sldChg>
      <pc:sldChg chg="modSp mod">
        <pc:chgData name="Riely, Gregory" userId="8e9f1504-5205-4fae-b223-1d04dd54ed12" providerId="ADAL" clId="{A7F118C9-7F4C-DC47-9382-9B25B5534CB7}" dt="2025-03-02T14:02:34.341" v="775" actId="20577"/>
        <pc:sldMkLst>
          <pc:docMk/>
          <pc:sldMk cId="2432370910" sldId="907"/>
        </pc:sldMkLst>
        <pc:spChg chg="mod">
          <ac:chgData name="Riely, Gregory" userId="8e9f1504-5205-4fae-b223-1d04dd54ed12" providerId="ADAL" clId="{A7F118C9-7F4C-DC47-9382-9B25B5534CB7}" dt="2025-03-02T14:02:34.341" v="775" actId="20577"/>
          <ac:spMkLst>
            <pc:docMk/>
            <pc:sldMk cId="2432370910" sldId="907"/>
            <ac:spMk id="3" creationId="{262DBCC3-7A9E-4B38-8E58-C7A67C53DDE2}"/>
          </ac:spMkLst>
        </pc:spChg>
      </pc:sldChg>
      <pc:sldChg chg="modSp mod">
        <pc:chgData name="Riely, Gregory" userId="8e9f1504-5205-4fae-b223-1d04dd54ed12" providerId="ADAL" clId="{A7F118C9-7F4C-DC47-9382-9B25B5534CB7}" dt="2025-03-02T14:14:08.912" v="957" actId="20577"/>
        <pc:sldMkLst>
          <pc:docMk/>
          <pc:sldMk cId="1608543818" sldId="987"/>
        </pc:sldMkLst>
        <pc:spChg chg="mod">
          <ac:chgData name="Riely, Gregory" userId="8e9f1504-5205-4fae-b223-1d04dd54ed12" providerId="ADAL" clId="{A7F118C9-7F4C-DC47-9382-9B25B5534CB7}" dt="2025-03-02T14:14:08.912" v="957" actId="20577"/>
          <ac:spMkLst>
            <pc:docMk/>
            <pc:sldMk cId="1608543818" sldId="987"/>
            <ac:spMk id="3" creationId="{00000000-0000-0000-0000-000000000000}"/>
          </ac:spMkLst>
        </pc:spChg>
      </pc:sldChg>
      <pc:sldChg chg="modSp mod">
        <pc:chgData name="Riely, Gregory" userId="8e9f1504-5205-4fae-b223-1d04dd54ed12" providerId="ADAL" clId="{A7F118C9-7F4C-DC47-9382-9B25B5534CB7}" dt="2025-03-02T14:41:36.754" v="1209" actId="20577"/>
        <pc:sldMkLst>
          <pc:docMk/>
          <pc:sldMk cId="25941699" sldId="1018"/>
        </pc:sldMkLst>
        <pc:spChg chg="mod">
          <ac:chgData name="Riely, Gregory" userId="8e9f1504-5205-4fae-b223-1d04dd54ed12" providerId="ADAL" clId="{A7F118C9-7F4C-DC47-9382-9B25B5534CB7}" dt="2025-03-02T14:41:36.754" v="1209" actId="20577"/>
          <ac:spMkLst>
            <pc:docMk/>
            <pc:sldMk cId="25941699" sldId="1018"/>
            <ac:spMk id="3" creationId="{00000000-0000-0000-0000-000000000000}"/>
          </ac:spMkLst>
        </pc:spChg>
      </pc:sldChg>
      <pc:sldChg chg="modSp mod">
        <pc:chgData name="Riely, Gregory" userId="8e9f1504-5205-4fae-b223-1d04dd54ed12" providerId="ADAL" clId="{A7F118C9-7F4C-DC47-9382-9B25B5534CB7}" dt="2025-03-02T14:41:45.305" v="1218" actId="20577"/>
        <pc:sldMkLst>
          <pc:docMk/>
          <pc:sldMk cId="3343314344" sldId="1019"/>
        </pc:sldMkLst>
        <pc:spChg chg="mod">
          <ac:chgData name="Riely, Gregory" userId="8e9f1504-5205-4fae-b223-1d04dd54ed12" providerId="ADAL" clId="{A7F118C9-7F4C-DC47-9382-9B25B5534CB7}" dt="2025-03-02T14:41:45.305" v="1218" actId="20577"/>
          <ac:spMkLst>
            <pc:docMk/>
            <pc:sldMk cId="3343314344" sldId="1019"/>
            <ac:spMk id="3" creationId="{00000000-0000-0000-0000-000000000000}"/>
          </ac:spMkLst>
        </pc:spChg>
      </pc:sldChg>
      <pc:sldChg chg="del">
        <pc:chgData name="Riely, Gregory" userId="8e9f1504-5205-4fae-b223-1d04dd54ed12" providerId="ADAL" clId="{A7F118C9-7F4C-DC47-9382-9B25B5534CB7}" dt="2025-03-02T14:44:06.509" v="1219" actId="2696"/>
        <pc:sldMkLst>
          <pc:docMk/>
          <pc:sldMk cId="667608287" sldId="1061"/>
        </pc:sldMkLst>
      </pc:sldChg>
      <pc:sldChg chg="del">
        <pc:chgData name="Riely, Gregory" userId="8e9f1504-5205-4fae-b223-1d04dd54ed12" providerId="ADAL" clId="{A7F118C9-7F4C-DC47-9382-9B25B5534CB7}" dt="2025-03-02T14:44:06.537" v="1221" actId="2696"/>
        <pc:sldMkLst>
          <pc:docMk/>
          <pc:sldMk cId="2072093918" sldId="1069"/>
        </pc:sldMkLst>
      </pc:sldChg>
      <pc:sldChg chg="del">
        <pc:chgData name="Riely, Gregory" userId="8e9f1504-5205-4fae-b223-1d04dd54ed12" providerId="ADAL" clId="{A7F118C9-7F4C-DC47-9382-9B25B5534CB7}" dt="2025-03-02T14:44:06.528" v="1220" actId="2696"/>
        <pc:sldMkLst>
          <pc:docMk/>
          <pc:sldMk cId="707497711" sldId="1071"/>
        </pc:sldMkLst>
      </pc:sldChg>
      <pc:sldChg chg="delSp mod">
        <pc:chgData name="Riely, Gregory" userId="8e9f1504-5205-4fae-b223-1d04dd54ed12" providerId="ADAL" clId="{A7F118C9-7F4C-DC47-9382-9B25B5534CB7}" dt="2025-03-02T14:38:48.181" v="1164" actId="478"/>
        <pc:sldMkLst>
          <pc:docMk/>
          <pc:sldMk cId="4082250203" sldId="1850"/>
        </pc:sldMkLst>
        <pc:spChg chg="del">
          <ac:chgData name="Riely, Gregory" userId="8e9f1504-5205-4fae-b223-1d04dd54ed12" providerId="ADAL" clId="{A7F118C9-7F4C-DC47-9382-9B25B5534CB7}" dt="2025-03-02T14:38:48.181" v="1164" actId="478"/>
          <ac:spMkLst>
            <pc:docMk/>
            <pc:sldMk cId="4082250203" sldId="1850"/>
            <ac:spMk id="8248" creationId="{00000000-0000-0000-0000-000000000000}"/>
          </ac:spMkLst>
        </pc:spChg>
      </pc:sldChg>
      <pc:sldChg chg="modSp mod">
        <pc:chgData name="Riely, Gregory" userId="8e9f1504-5205-4fae-b223-1d04dd54ed12" providerId="ADAL" clId="{A7F118C9-7F4C-DC47-9382-9B25B5534CB7}" dt="2025-03-02T14:38:56.506" v="1165" actId="1076"/>
        <pc:sldMkLst>
          <pc:docMk/>
          <pc:sldMk cId="4028756137" sldId="1855"/>
        </pc:sldMkLst>
        <pc:spChg chg="mod">
          <ac:chgData name="Riely, Gregory" userId="8e9f1504-5205-4fae-b223-1d04dd54ed12" providerId="ADAL" clId="{A7F118C9-7F4C-DC47-9382-9B25B5534CB7}" dt="2025-03-02T14:38:56.506" v="1165" actId="1076"/>
          <ac:spMkLst>
            <pc:docMk/>
            <pc:sldMk cId="4028756137" sldId="1855"/>
            <ac:spMk id="5" creationId="{BFB72CD7-3130-4B0F-B20C-D6BFEC09EBBA}"/>
          </ac:spMkLst>
        </pc:spChg>
      </pc:sldChg>
      <pc:sldChg chg="modSp mod">
        <pc:chgData name="Riely, Gregory" userId="8e9f1504-5205-4fae-b223-1d04dd54ed12" providerId="ADAL" clId="{A7F118C9-7F4C-DC47-9382-9B25B5534CB7}" dt="2025-03-02T14:47:18.543" v="1264" actId="20577"/>
        <pc:sldMkLst>
          <pc:docMk/>
          <pc:sldMk cId="1942250296" sldId="1868"/>
        </pc:sldMkLst>
        <pc:spChg chg="mod">
          <ac:chgData name="Riely, Gregory" userId="8e9f1504-5205-4fae-b223-1d04dd54ed12" providerId="ADAL" clId="{A7F118C9-7F4C-DC47-9382-9B25B5534CB7}" dt="2025-03-02T14:47:18.543" v="1264" actId="20577"/>
          <ac:spMkLst>
            <pc:docMk/>
            <pc:sldMk cId="1942250296" sldId="1868"/>
            <ac:spMk id="4" creationId="{E7636CD8-EB0B-490D-A2A2-BFEC917CC4F2}"/>
          </ac:spMkLst>
        </pc:spChg>
      </pc:sldChg>
      <pc:sldChg chg="modSp add del mod">
        <pc:chgData name="Riely, Gregory" userId="8e9f1504-5205-4fae-b223-1d04dd54ed12" providerId="ADAL" clId="{A7F118C9-7F4C-DC47-9382-9B25B5534CB7}" dt="2025-03-02T14:44:16.509" v="1223" actId="2696"/>
        <pc:sldMkLst>
          <pc:docMk/>
          <pc:sldMk cId="2413727686" sldId="1875"/>
        </pc:sldMkLst>
        <pc:spChg chg="mod">
          <ac:chgData name="Riely, Gregory" userId="8e9f1504-5205-4fae-b223-1d04dd54ed12" providerId="ADAL" clId="{A7F118C9-7F4C-DC47-9382-9B25B5534CB7}" dt="2025-03-02T14:19:29.620" v="968" actId="20577"/>
          <ac:spMkLst>
            <pc:docMk/>
            <pc:sldMk cId="2413727686" sldId="1875"/>
            <ac:spMk id="4" creationId="{39A7A50B-6395-46D6-A4D0-D2AF8D64879B}"/>
          </ac:spMkLst>
        </pc:spChg>
      </pc:sldChg>
      <pc:sldChg chg="modSp mod">
        <pc:chgData name="Riely, Gregory" userId="8e9f1504-5205-4fae-b223-1d04dd54ed12" providerId="ADAL" clId="{A7F118C9-7F4C-DC47-9382-9B25B5534CB7}" dt="2025-03-02T13:13:59.089" v="1" actId="20577"/>
        <pc:sldMkLst>
          <pc:docMk/>
          <pc:sldMk cId="1760870946" sldId="1876"/>
        </pc:sldMkLst>
        <pc:spChg chg="mod">
          <ac:chgData name="Riely, Gregory" userId="8e9f1504-5205-4fae-b223-1d04dd54ed12" providerId="ADAL" clId="{A7F118C9-7F4C-DC47-9382-9B25B5534CB7}" dt="2025-03-02T13:13:59.089" v="1" actId="20577"/>
          <ac:spMkLst>
            <pc:docMk/>
            <pc:sldMk cId="1760870946" sldId="1876"/>
            <ac:spMk id="2" creationId="{00000000-0000-0000-0000-000000000000}"/>
          </ac:spMkLst>
        </pc:spChg>
      </pc:sldChg>
      <pc:sldChg chg="modSp del mod">
        <pc:chgData name="Riely, Gregory" userId="8e9f1504-5205-4fae-b223-1d04dd54ed12" providerId="ADAL" clId="{A7F118C9-7F4C-DC47-9382-9B25B5534CB7}" dt="2025-03-02T14:20:59.794" v="976" actId="2696"/>
        <pc:sldMkLst>
          <pc:docMk/>
          <pc:sldMk cId="3531905668" sldId="1878"/>
        </pc:sldMkLst>
        <pc:spChg chg="mod">
          <ac:chgData name="Riely, Gregory" userId="8e9f1504-5205-4fae-b223-1d04dd54ed12" providerId="ADAL" clId="{A7F118C9-7F4C-DC47-9382-9B25B5534CB7}" dt="2025-03-02T14:20:36.527" v="975" actId="403"/>
          <ac:spMkLst>
            <pc:docMk/>
            <pc:sldMk cId="3531905668" sldId="1878"/>
            <ac:spMk id="8" creationId="{8750D2F2-ABDD-4EE2-BBAB-C379E222D0E5}"/>
          </ac:spMkLst>
        </pc:spChg>
      </pc:sldChg>
      <pc:sldChg chg="addSp delSp modSp mod">
        <pc:chgData name="Riely, Gregory" userId="8e9f1504-5205-4fae-b223-1d04dd54ed12" providerId="ADAL" clId="{A7F118C9-7F4C-DC47-9382-9B25B5534CB7}" dt="2025-03-02T13:28:57.247" v="52" actId="20577"/>
        <pc:sldMkLst>
          <pc:docMk/>
          <pc:sldMk cId="460201874" sldId="1881"/>
        </pc:sldMkLst>
        <pc:spChg chg="mod">
          <ac:chgData name="Riely, Gregory" userId="8e9f1504-5205-4fae-b223-1d04dd54ed12" providerId="ADAL" clId="{A7F118C9-7F4C-DC47-9382-9B25B5534CB7}" dt="2025-03-02T13:28:57.247" v="52" actId="20577"/>
          <ac:spMkLst>
            <pc:docMk/>
            <pc:sldMk cId="460201874" sldId="1881"/>
            <ac:spMk id="10" creationId="{1FA0D638-4047-4897-B3F2-CF0756940904}"/>
          </ac:spMkLst>
        </pc:spChg>
        <pc:picChg chg="add del">
          <ac:chgData name="Riely, Gregory" userId="8e9f1504-5205-4fae-b223-1d04dd54ed12" providerId="ADAL" clId="{A7F118C9-7F4C-DC47-9382-9B25B5534CB7}" dt="2025-03-02T13:28:29.722" v="15" actId="478"/>
          <ac:picMkLst>
            <pc:docMk/>
            <pc:sldMk cId="460201874" sldId="1881"/>
            <ac:picMk id="7" creationId="{8CCC3177-B087-4892-A341-C7291C00B58A}"/>
          </ac:picMkLst>
        </pc:picChg>
        <pc:picChg chg="add del mod">
          <ac:chgData name="Riely, Gregory" userId="8e9f1504-5205-4fae-b223-1d04dd54ed12" providerId="ADAL" clId="{A7F118C9-7F4C-DC47-9382-9B25B5534CB7}" dt="2025-03-02T13:28:29.065" v="14"/>
          <ac:picMkLst>
            <pc:docMk/>
            <pc:sldMk cId="460201874" sldId="1881"/>
            <ac:picMk id="1026" creationId="{6069792F-D52C-E46D-9E00-DDF4CF49B58F}"/>
          </ac:picMkLst>
        </pc:picChg>
      </pc:sldChg>
      <pc:sldChg chg="addSp delSp modSp mod">
        <pc:chgData name="Riely, Gregory" userId="8e9f1504-5205-4fae-b223-1d04dd54ed12" providerId="ADAL" clId="{A7F118C9-7F4C-DC47-9382-9B25B5534CB7}" dt="2025-03-02T13:29:13.741" v="54"/>
        <pc:sldMkLst>
          <pc:docMk/>
          <pc:sldMk cId="3156871283" sldId="1882"/>
        </pc:sldMkLst>
        <pc:spChg chg="add mod">
          <ac:chgData name="Riely, Gregory" userId="8e9f1504-5205-4fae-b223-1d04dd54ed12" providerId="ADAL" clId="{A7F118C9-7F4C-DC47-9382-9B25B5534CB7}" dt="2025-03-02T13:29:13.741" v="54"/>
          <ac:spMkLst>
            <pc:docMk/>
            <pc:sldMk cId="3156871283" sldId="1882"/>
            <ac:spMk id="3" creationId="{8C8987F3-46C8-684C-9D17-72C3D513B7C9}"/>
          </ac:spMkLst>
        </pc:spChg>
        <pc:spChg chg="del">
          <ac:chgData name="Riely, Gregory" userId="8e9f1504-5205-4fae-b223-1d04dd54ed12" providerId="ADAL" clId="{A7F118C9-7F4C-DC47-9382-9B25B5534CB7}" dt="2025-03-02T13:29:12.926" v="53" actId="478"/>
          <ac:spMkLst>
            <pc:docMk/>
            <pc:sldMk cId="3156871283" sldId="1882"/>
            <ac:spMk id="10" creationId="{1FA0D638-4047-4897-B3F2-CF0756940904}"/>
          </ac:spMkLst>
        </pc:spChg>
      </pc:sldChg>
      <pc:sldChg chg="addSp modSp mod">
        <pc:chgData name="Riely, Gregory" userId="8e9f1504-5205-4fae-b223-1d04dd54ed12" providerId="ADAL" clId="{A7F118C9-7F4C-DC47-9382-9B25B5534CB7}" dt="2025-03-02T14:37:47.793" v="1163" actId="14100"/>
        <pc:sldMkLst>
          <pc:docMk/>
          <pc:sldMk cId="2379517066" sldId="1884"/>
        </pc:sldMkLst>
        <pc:spChg chg="add mod">
          <ac:chgData name="Riely, Gregory" userId="8e9f1504-5205-4fae-b223-1d04dd54ed12" providerId="ADAL" clId="{A7F118C9-7F4C-DC47-9382-9B25B5534CB7}" dt="2025-03-02T14:37:47.793" v="1163" actId="14100"/>
          <ac:spMkLst>
            <pc:docMk/>
            <pc:sldMk cId="2379517066" sldId="1884"/>
            <ac:spMk id="3" creationId="{F5EF3A8E-3B90-3F10-50DF-9021DC33EF11}"/>
          </ac:spMkLst>
        </pc:spChg>
      </pc:sldChg>
      <pc:sldChg chg="modSp mod">
        <pc:chgData name="Riely, Gregory" userId="8e9f1504-5205-4fae-b223-1d04dd54ed12" providerId="ADAL" clId="{A7F118C9-7F4C-DC47-9382-9B25B5534CB7}" dt="2025-03-02T14:54:20.304" v="1282" actId="2085"/>
        <pc:sldMkLst>
          <pc:docMk/>
          <pc:sldMk cId="343062111" sldId="1887"/>
        </pc:sldMkLst>
        <pc:spChg chg="mod">
          <ac:chgData name="Riely, Gregory" userId="8e9f1504-5205-4fae-b223-1d04dd54ed12" providerId="ADAL" clId="{A7F118C9-7F4C-DC47-9382-9B25B5534CB7}" dt="2025-03-02T14:54:18.044" v="1281" actId="2085"/>
          <ac:spMkLst>
            <pc:docMk/>
            <pc:sldMk cId="343062111" sldId="1887"/>
            <ac:spMk id="12" creationId="{1DB532F4-B748-4D47-8E74-8DB6CECFEAF9}"/>
          </ac:spMkLst>
        </pc:spChg>
        <pc:spChg chg="mod">
          <ac:chgData name="Riely, Gregory" userId="8e9f1504-5205-4fae-b223-1d04dd54ed12" providerId="ADAL" clId="{A7F118C9-7F4C-DC47-9382-9B25B5534CB7}" dt="2025-03-02T14:54:20.304" v="1282" actId="2085"/>
          <ac:spMkLst>
            <pc:docMk/>
            <pc:sldMk cId="343062111" sldId="1887"/>
            <ac:spMk id="20" creationId="{C8C52820-AE14-4CBB-9EDE-B2730EAD842C}"/>
          </ac:spMkLst>
        </pc:spChg>
      </pc:sldChg>
      <pc:sldChg chg="modSp mod">
        <pc:chgData name="Riely, Gregory" userId="8e9f1504-5205-4fae-b223-1d04dd54ed12" providerId="ADAL" clId="{A7F118C9-7F4C-DC47-9382-9B25B5534CB7}" dt="2025-03-02T14:54:27.808" v="1283" actId="2085"/>
        <pc:sldMkLst>
          <pc:docMk/>
          <pc:sldMk cId="175706543" sldId="1890"/>
        </pc:sldMkLst>
        <pc:spChg chg="mod">
          <ac:chgData name="Riely, Gregory" userId="8e9f1504-5205-4fae-b223-1d04dd54ed12" providerId="ADAL" clId="{A7F118C9-7F4C-DC47-9382-9B25B5534CB7}" dt="2025-03-02T14:54:27.808" v="1283" actId="2085"/>
          <ac:spMkLst>
            <pc:docMk/>
            <pc:sldMk cId="175706543" sldId="1890"/>
            <ac:spMk id="12" creationId="{1DB532F4-B748-4D47-8E74-8DB6CECFEAF9}"/>
          </ac:spMkLst>
        </pc:spChg>
        <pc:spChg chg="mod">
          <ac:chgData name="Riely, Gregory" userId="8e9f1504-5205-4fae-b223-1d04dd54ed12" providerId="ADAL" clId="{A7F118C9-7F4C-DC47-9382-9B25B5534CB7}" dt="2025-03-02T14:54:27.808" v="1283" actId="2085"/>
          <ac:spMkLst>
            <pc:docMk/>
            <pc:sldMk cId="175706543" sldId="1890"/>
            <ac:spMk id="20" creationId="{C8C52820-AE14-4CBB-9EDE-B2730EAD842C}"/>
          </ac:spMkLst>
        </pc:spChg>
      </pc:sldChg>
      <pc:sldChg chg="modSp mod">
        <pc:chgData name="Riely, Gregory" userId="8e9f1504-5205-4fae-b223-1d04dd54ed12" providerId="ADAL" clId="{A7F118C9-7F4C-DC47-9382-9B25B5534CB7}" dt="2025-03-02T14:54:33.844" v="1284" actId="2085"/>
        <pc:sldMkLst>
          <pc:docMk/>
          <pc:sldMk cId="2127290883" sldId="1891"/>
        </pc:sldMkLst>
        <pc:spChg chg="mod">
          <ac:chgData name="Riely, Gregory" userId="8e9f1504-5205-4fae-b223-1d04dd54ed12" providerId="ADAL" clId="{A7F118C9-7F4C-DC47-9382-9B25B5534CB7}" dt="2025-03-02T14:54:33.844" v="1284" actId="2085"/>
          <ac:spMkLst>
            <pc:docMk/>
            <pc:sldMk cId="2127290883" sldId="1891"/>
            <ac:spMk id="12" creationId="{1DB532F4-B748-4D47-8E74-8DB6CECFEAF9}"/>
          </ac:spMkLst>
        </pc:spChg>
        <pc:spChg chg="mod">
          <ac:chgData name="Riely, Gregory" userId="8e9f1504-5205-4fae-b223-1d04dd54ed12" providerId="ADAL" clId="{A7F118C9-7F4C-DC47-9382-9B25B5534CB7}" dt="2025-03-02T14:54:33.844" v="1284" actId="2085"/>
          <ac:spMkLst>
            <pc:docMk/>
            <pc:sldMk cId="2127290883" sldId="1891"/>
            <ac:spMk id="20" creationId="{C8C52820-AE14-4CBB-9EDE-B2730EAD842C}"/>
          </ac:spMkLst>
        </pc:spChg>
      </pc:sldChg>
      <pc:sldChg chg="modSp mod">
        <pc:chgData name="Riely, Gregory" userId="8e9f1504-5205-4fae-b223-1d04dd54ed12" providerId="ADAL" clId="{A7F118C9-7F4C-DC47-9382-9B25B5534CB7}" dt="2025-03-02T14:54:11.133" v="1280" actId="2085"/>
        <pc:sldMkLst>
          <pc:docMk/>
          <pc:sldMk cId="1585430561" sldId="1897"/>
        </pc:sldMkLst>
        <pc:spChg chg="mod">
          <ac:chgData name="Riely, Gregory" userId="8e9f1504-5205-4fae-b223-1d04dd54ed12" providerId="ADAL" clId="{A7F118C9-7F4C-DC47-9382-9B25B5534CB7}" dt="2025-03-02T14:54:11.133" v="1280" actId="2085"/>
          <ac:spMkLst>
            <pc:docMk/>
            <pc:sldMk cId="1585430561" sldId="1897"/>
            <ac:spMk id="12" creationId="{1DB532F4-B748-4D47-8E74-8DB6CECFEAF9}"/>
          </ac:spMkLst>
        </pc:spChg>
        <pc:spChg chg="mod">
          <ac:chgData name="Riely, Gregory" userId="8e9f1504-5205-4fae-b223-1d04dd54ed12" providerId="ADAL" clId="{A7F118C9-7F4C-DC47-9382-9B25B5534CB7}" dt="2025-03-02T14:54:05.377" v="1279" actId="2085"/>
          <ac:spMkLst>
            <pc:docMk/>
            <pc:sldMk cId="1585430561" sldId="1897"/>
            <ac:spMk id="20" creationId="{C8C52820-AE14-4CBB-9EDE-B2730EAD842C}"/>
          </ac:spMkLst>
        </pc:spChg>
      </pc:sldChg>
      <pc:sldChg chg="modSp mod">
        <pc:chgData name="Riely, Gregory" userId="8e9f1504-5205-4fae-b223-1d04dd54ed12" providerId="ADAL" clId="{A7F118C9-7F4C-DC47-9382-9B25B5534CB7}" dt="2025-03-02T14:54:52.100" v="1285" actId="2085"/>
        <pc:sldMkLst>
          <pc:docMk/>
          <pc:sldMk cId="1193571199" sldId="1898"/>
        </pc:sldMkLst>
        <pc:spChg chg="mod">
          <ac:chgData name="Riely, Gregory" userId="8e9f1504-5205-4fae-b223-1d04dd54ed12" providerId="ADAL" clId="{A7F118C9-7F4C-DC47-9382-9B25B5534CB7}" dt="2025-03-02T14:54:52.100" v="1285" actId="2085"/>
          <ac:spMkLst>
            <pc:docMk/>
            <pc:sldMk cId="1193571199" sldId="1898"/>
            <ac:spMk id="12" creationId="{1DB532F4-B748-4D47-8E74-8DB6CECFEAF9}"/>
          </ac:spMkLst>
        </pc:spChg>
        <pc:spChg chg="mod">
          <ac:chgData name="Riely, Gregory" userId="8e9f1504-5205-4fae-b223-1d04dd54ed12" providerId="ADAL" clId="{A7F118C9-7F4C-DC47-9382-9B25B5534CB7}" dt="2025-03-02T14:53:58.271" v="1278" actId="2085"/>
          <ac:spMkLst>
            <pc:docMk/>
            <pc:sldMk cId="1193571199" sldId="1898"/>
            <ac:spMk id="20" creationId="{C8C52820-AE14-4CBB-9EDE-B2730EAD842C}"/>
          </ac:spMkLst>
        </pc:spChg>
      </pc:sldChg>
      <pc:sldChg chg="modSp mod">
        <pc:chgData name="Riely, Gregory" userId="8e9f1504-5205-4fae-b223-1d04dd54ed12" providerId="ADAL" clId="{A7F118C9-7F4C-DC47-9382-9B25B5534CB7}" dt="2025-03-02T14:55:23.041" v="1288" actId="2085"/>
        <pc:sldMkLst>
          <pc:docMk/>
          <pc:sldMk cId="3434224908" sldId="1902"/>
        </pc:sldMkLst>
        <pc:spChg chg="mod">
          <ac:chgData name="Riely, Gregory" userId="8e9f1504-5205-4fae-b223-1d04dd54ed12" providerId="ADAL" clId="{A7F118C9-7F4C-DC47-9382-9B25B5534CB7}" dt="2025-03-02T14:55:23.041" v="1288" actId="2085"/>
          <ac:spMkLst>
            <pc:docMk/>
            <pc:sldMk cId="3434224908" sldId="1902"/>
            <ac:spMk id="5" creationId="{391D58A5-0E01-4E65-A41B-8FDCB2147E34}"/>
          </ac:spMkLst>
        </pc:spChg>
      </pc:sldChg>
      <pc:sldChg chg="modSp mod">
        <pc:chgData name="Riely, Gregory" userId="8e9f1504-5205-4fae-b223-1d04dd54ed12" providerId="ADAL" clId="{A7F118C9-7F4C-DC47-9382-9B25B5534CB7}" dt="2025-03-02T14:54:58.267" v="1286" actId="2085"/>
        <pc:sldMkLst>
          <pc:docMk/>
          <pc:sldMk cId="1375130521" sldId="1904"/>
        </pc:sldMkLst>
        <pc:spChg chg="mod">
          <ac:chgData name="Riely, Gregory" userId="8e9f1504-5205-4fae-b223-1d04dd54ed12" providerId="ADAL" clId="{A7F118C9-7F4C-DC47-9382-9B25B5534CB7}" dt="2025-03-02T14:23:40.300" v="1025" actId="20577"/>
          <ac:spMkLst>
            <pc:docMk/>
            <pc:sldMk cId="1375130521" sldId="1904"/>
            <ac:spMk id="2" creationId="{C0EDE9E4-54AA-425A-88C7-78559269247D}"/>
          </ac:spMkLst>
        </pc:spChg>
        <pc:spChg chg="mod">
          <ac:chgData name="Riely, Gregory" userId="8e9f1504-5205-4fae-b223-1d04dd54ed12" providerId="ADAL" clId="{A7F118C9-7F4C-DC47-9382-9B25B5534CB7}" dt="2025-03-02T14:54:58.267" v="1286" actId="2085"/>
          <ac:spMkLst>
            <pc:docMk/>
            <pc:sldMk cId="1375130521" sldId="1904"/>
            <ac:spMk id="5" creationId="{2E10B9D1-153E-47F1-8AF9-0A3152FB90BA}"/>
          </ac:spMkLst>
        </pc:spChg>
        <pc:spChg chg="mod">
          <ac:chgData name="Riely, Gregory" userId="8e9f1504-5205-4fae-b223-1d04dd54ed12" providerId="ADAL" clId="{A7F118C9-7F4C-DC47-9382-9B25B5534CB7}" dt="2025-03-02T14:53:49.421" v="1277" actId="2085"/>
          <ac:spMkLst>
            <pc:docMk/>
            <pc:sldMk cId="1375130521" sldId="1904"/>
            <ac:spMk id="8" creationId="{156E89FC-D391-4565-B012-A35BB218889C}"/>
          </ac:spMkLst>
        </pc:spChg>
      </pc:sldChg>
      <pc:sldChg chg="modSp mod">
        <pc:chgData name="Riely, Gregory" userId="8e9f1504-5205-4fae-b223-1d04dd54ed12" providerId="ADAL" clId="{A7F118C9-7F4C-DC47-9382-9B25B5534CB7}" dt="2025-03-02T14:55:05.566" v="1287" actId="2085"/>
        <pc:sldMkLst>
          <pc:docMk/>
          <pc:sldMk cId="3434548375" sldId="1905"/>
        </pc:sldMkLst>
        <pc:spChg chg="mod">
          <ac:chgData name="Riely, Gregory" userId="8e9f1504-5205-4fae-b223-1d04dd54ed12" providerId="ADAL" clId="{A7F118C9-7F4C-DC47-9382-9B25B5534CB7}" dt="2025-03-02T14:55:05.566" v="1287" actId="2085"/>
          <ac:spMkLst>
            <pc:docMk/>
            <pc:sldMk cId="3434548375" sldId="1905"/>
            <ac:spMk id="12" creationId="{1DB532F4-B748-4D47-8E74-8DB6CECFEAF9}"/>
          </ac:spMkLst>
        </pc:spChg>
        <pc:spChg chg="mod">
          <ac:chgData name="Riely, Gregory" userId="8e9f1504-5205-4fae-b223-1d04dd54ed12" providerId="ADAL" clId="{A7F118C9-7F4C-DC47-9382-9B25B5534CB7}" dt="2025-03-02T14:55:05.566" v="1287" actId="2085"/>
          <ac:spMkLst>
            <pc:docMk/>
            <pc:sldMk cId="3434548375" sldId="1905"/>
            <ac:spMk id="20" creationId="{C8C52820-AE14-4CBB-9EDE-B2730EAD842C}"/>
          </ac:spMkLst>
        </pc:spChg>
      </pc:sldChg>
      <pc:sldChg chg="addSp delSp modSp mod">
        <pc:chgData name="Riely, Gregory" userId="8e9f1504-5205-4fae-b223-1d04dd54ed12" providerId="ADAL" clId="{A7F118C9-7F4C-DC47-9382-9B25B5534CB7}" dt="2025-03-02T14:33:38.517" v="1061" actId="14100"/>
        <pc:sldMkLst>
          <pc:docMk/>
          <pc:sldMk cId="2242636953" sldId="8076"/>
        </pc:sldMkLst>
        <pc:spChg chg="del">
          <ac:chgData name="Riely, Gregory" userId="8e9f1504-5205-4fae-b223-1d04dd54ed12" providerId="ADAL" clId="{A7F118C9-7F4C-DC47-9382-9B25B5534CB7}" dt="2025-03-02T14:31:58.230" v="1035" actId="478"/>
          <ac:spMkLst>
            <pc:docMk/>
            <pc:sldMk cId="2242636953" sldId="8076"/>
            <ac:spMk id="3" creationId="{D776147C-5E3E-6AFE-5F18-FCCE6A46A46A}"/>
          </ac:spMkLst>
        </pc:spChg>
        <pc:spChg chg="mod">
          <ac:chgData name="Riely, Gregory" userId="8e9f1504-5205-4fae-b223-1d04dd54ed12" providerId="ADAL" clId="{A7F118C9-7F4C-DC47-9382-9B25B5534CB7}" dt="2025-03-02T14:32:30.367" v="1053" actId="1076"/>
          <ac:spMkLst>
            <pc:docMk/>
            <pc:sldMk cId="2242636953" sldId="8076"/>
            <ac:spMk id="5" creationId="{AD5B87AC-5DBD-0513-0C9C-E0965474AB4F}"/>
          </ac:spMkLst>
        </pc:spChg>
        <pc:spChg chg="mod">
          <ac:chgData name="Riely, Gregory" userId="8e9f1504-5205-4fae-b223-1d04dd54ed12" providerId="ADAL" clId="{A7F118C9-7F4C-DC47-9382-9B25B5534CB7}" dt="2025-03-02T14:31:54.092" v="1034" actId="1076"/>
          <ac:spMkLst>
            <pc:docMk/>
            <pc:sldMk cId="2242636953" sldId="8076"/>
            <ac:spMk id="7" creationId="{D0DAB202-5FD4-455D-17C0-29CACDF362C9}"/>
          </ac:spMkLst>
        </pc:spChg>
        <pc:spChg chg="del">
          <ac:chgData name="Riely, Gregory" userId="8e9f1504-5205-4fae-b223-1d04dd54ed12" providerId="ADAL" clId="{A7F118C9-7F4C-DC47-9382-9B25B5534CB7}" dt="2025-03-02T14:32:13.047" v="1036" actId="478"/>
          <ac:spMkLst>
            <pc:docMk/>
            <pc:sldMk cId="2242636953" sldId="8076"/>
            <ac:spMk id="9" creationId="{3B40B19B-23B3-85EA-6661-068CAC9EB0C2}"/>
          </ac:spMkLst>
        </pc:spChg>
        <pc:spChg chg="del">
          <ac:chgData name="Riely, Gregory" userId="8e9f1504-5205-4fae-b223-1d04dd54ed12" providerId="ADAL" clId="{A7F118C9-7F4C-DC47-9382-9B25B5534CB7}" dt="2025-03-02T14:31:50.831" v="1033" actId="478"/>
          <ac:spMkLst>
            <pc:docMk/>
            <pc:sldMk cId="2242636953" sldId="8076"/>
            <ac:spMk id="11" creationId="{212B5AB9-C800-B412-ED9A-F2D61239BB6A}"/>
          </ac:spMkLst>
        </pc:spChg>
        <pc:picChg chg="del">
          <ac:chgData name="Riely, Gregory" userId="8e9f1504-5205-4fae-b223-1d04dd54ed12" providerId="ADAL" clId="{A7F118C9-7F4C-DC47-9382-9B25B5534CB7}" dt="2025-03-02T14:32:35.737" v="1054" actId="478"/>
          <ac:picMkLst>
            <pc:docMk/>
            <pc:sldMk cId="2242636953" sldId="8076"/>
            <ac:picMk id="4" creationId="{25180EA3-40F7-05E6-0025-4E941B8D8458}"/>
          </ac:picMkLst>
        </pc:picChg>
        <pc:picChg chg="add mod modCrop">
          <ac:chgData name="Riely, Gregory" userId="8e9f1504-5205-4fae-b223-1d04dd54ed12" providerId="ADAL" clId="{A7F118C9-7F4C-DC47-9382-9B25B5534CB7}" dt="2025-03-02T14:33:29.960" v="1059" actId="14100"/>
          <ac:picMkLst>
            <pc:docMk/>
            <pc:sldMk cId="2242636953" sldId="8076"/>
            <ac:picMk id="6" creationId="{B4503555-D925-E04F-3DFA-717B3E06F069}"/>
          </ac:picMkLst>
        </pc:picChg>
        <pc:picChg chg="add mod">
          <ac:chgData name="Riely, Gregory" userId="8e9f1504-5205-4fae-b223-1d04dd54ed12" providerId="ADAL" clId="{A7F118C9-7F4C-DC47-9382-9B25B5534CB7}" dt="2025-03-02T14:33:38.517" v="1061" actId="14100"/>
          <ac:picMkLst>
            <pc:docMk/>
            <pc:sldMk cId="2242636953" sldId="8076"/>
            <ac:picMk id="8" creationId="{63A6FE56-9F61-A610-D74E-FE68E08FDA24}"/>
          </ac:picMkLst>
        </pc:picChg>
        <pc:picChg chg="del">
          <ac:chgData name="Riely, Gregory" userId="8e9f1504-5205-4fae-b223-1d04dd54ed12" providerId="ADAL" clId="{A7F118C9-7F4C-DC47-9382-9B25B5534CB7}" dt="2025-03-02T14:31:20.242" v="1026" actId="478"/>
          <ac:picMkLst>
            <pc:docMk/>
            <pc:sldMk cId="2242636953" sldId="8076"/>
            <ac:picMk id="1026" creationId="{06B5C178-DDF1-0C77-E1C2-C8FDE1AB8680}"/>
          </ac:picMkLst>
        </pc:picChg>
      </pc:sldChg>
      <pc:sldChg chg="addSp delSp modSp mod">
        <pc:chgData name="Riely, Gregory" userId="8e9f1504-5205-4fae-b223-1d04dd54ed12" providerId="ADAL" clId="{A7F118C9-7F4C-DC47-9382-9B25B5534CB7}" dt="2025-03-02T14:35:46.947" v="1107" actId="14100"/>
        <pc:sldMkLst>
          <pc:docMk/>
          <pc:sldMk cId="3248971923" sldId="8080"/>
        </pc:sldMkLst>
        <pc:spChg chg="mod">
          <ac:chgData name="Riely, Gregory" userId="8e9f1504-5205-4fae-b223-1d04dd54ed12" providerId="ADAL" clId="{A7F118C9-7F4C-DC47-9382-9B25B5534CB7}" dt="2025-03-02T13:39:34.231" v="184" actId="404"/>
          <ac:spMkLst>
            <pc:docMk/>
            <pc:sldMk cId="3248971923" sldId="8080"/>
            <ac:spMk id="4" creationId="{22F0B1E3-7E4F-23EB-CF57-A8BD4300616F}"/>
          </ac:spMkLst>
        </pc:spChg>
        <pc:spChg chg="del">
          <ac:chgData name="Riely, Gregory" userId="8e9f1504-5205-4fae-b223-1d04dd54ed12" providerId="ADAL" clId="{A7F118C9-7F4C-DC47-9382-9B25B5534CB7}" dt="2025-03-02T13:36:31.030" v="55" actId="478"/>
          <ac:spMkLst>
            <pc:docMk/>
            <pc:sldMk cId="3248971923" sldId="8080"/>
            <ac:spMk id="6" creationId="{7D6C9429-E071-5C97-7ABF-0F8A3154F463}"/>
          </ac:spMkLst>
        </pc:spChg>
        <pc:spChg chg="add mod">
          <ac:chgData name="Riely, Gregory" userId="8e9f1504-5205-4fae-b223-1d04dd54ed12" providerId="ADAL" clId="{A7F118C9-7F4C-DC47-9382-9B25B5534CB7}" dt="2025-03-02T13:37:34.052" v="60" actId="1076"/>
          <ac:spMkLst>
            <pc:docMk/>
            <pc:sldMk cId="3248971923" sldId="8080"/>
            <ac:spMk id="8" creationId="{C2A6EE46-F6A7-896E-F25A-2EF76B4D618B}"/>
          </ac:spMkLst>
        </pc:spChg>
        <pc:spChg chg="add mod">
          <ac:chgData name="Riely, Gregory" userId="8e9f1504-5205-4fae-b223-1d04dd54ed12" providerId="ADAL" clId="{A7F118C9-7F4C-DC47-9382-9B25B5534CB7}" dt="2025-03-02T13:44:05.759" v="243" actId="1076"/>
          <ac:spMkLst>
            <pc:docMk/>
            <pc:sldMk cId="3248971923" sldId="8080"/>
            <ac:spMk id="9" creationId="{A1CF69B9-E1CE-7ED0-6B9A-43238947BF06}"/>
          </ac:spMkLst>
        </pc:spChg>
        <pc:spChg chg="add mod">
          <ac:chgData name="Riely, Gregory" userId="8e9f1504-5205-4fae-b223-1d04dd54ed12" providerId="ADAL" clId="{A7F118C9-7F4C-DC47-9382-9B25B5534CB7}" dt="2025-03-02T14:35:38.611" v="1106" actId="1037"/>
          <ac:spMkLst>
            <pc:docMk/>
            <pc:sldMk cId="3248971923" sldId="8080"/>
            <ac:spMk id="12" creationId="{81B8A07E-187A-10F9-F3C8-10820A226BB2}"/>
          </ac:spMkLst>
        </pc:spChg>
        <pc:spChg chg="add mod">
          <ac:chgData name="Riely, Gregory" userId="8e9f1504-5205-4fae-b223-1d04dd54ed12" providerId="ADAL" clId="{A7F118C9-7F4C-DC47-9382-9B25B5534CB7}" dt="2025-03-02T14:35:46.947" v="1107" actId="14100"/>
          <ac:spMkLst>
            <pc:docMk/>
            <pc:sldMk cId="3248971923" sldId="8080"/>
            <ac:spMk id="13" creationId="{3023DE08-A8D2-F3C6-2B8B-82FE88ABD309}"/>
          </ac:spMkLst>
        </pc:spChg>
        <pc:graphicFrameChg chg="mod modGraphic">
          <ac:chgData name="Riely, Gregory" userId="8e9f1504-5205-4fae-b223-1d04dd54ed12" providerId="ADAL" clId="{A7F118C9-7F4C-DC47-9382-9B25B5534CB7}" dt="2025-03-02T13:42:13.495" v="205" actId="20577"/>
          <ac:graphicFrameMkLst>
            <pc:docMk/>
            <pc:sldMk cId="3248971923" sldId="8080"/>
            <ac:graphicFrameMk id="3" creationId="{3C14F0AA-3335-4046-B695-0B7297C34113}"/>
          </ac:graphicFrameMkLst>
        </pc:graphicFrameChg>
        <pc:picChg chg="add mod">
          <ac:chgData name="Riely, Gregory" userId="8e9f1504-5205-4fae-b223-1d04dd54ed12" providerId="ADAL" clId="{A7F118C9-7F4C-DC47-9382-9B25B5534CB7}" dt="2025-03-02T13:37:23.096" v="57" actId="1076"/>
          <ac:picMkLst>
            <pc:docMk/>
            <pc:sldMk cId="3248971923" sldId="8080"/>
            <ac:picMk id="5" creationId="{90103D08-49E7-C309-B6F9-B05574981485}"/>
          </ac:picMkLst>
        </pc:picChg>
        <pc:picChg chg="add mod">
          <ac:chgData name="Riely, Gregory" userId="8e9f1504-5205-4fae-b223-1d04dd54ed12" providerId="ADAL" clId="{A7F118C9-7F4C-DC47-9382-9B25B5534CB7}" dt="2025-03-02T13:39:15.880" v="140" actId="1038"/>
          <ac:picMkLst>
            <pc:docMk/>
            <pc:sldMk cId="3248971923" sldId="8080"/>
            <ac:picMk id="10" creationId="{4A60E92D-5B78-121B-8F5A-602214277770}"/>
          </ac:picMkLst>
        </pc:picChg>
        <pc:picChg chg="add mod">
          <ac:chgData name="Riely, Gregory" userId="8e9f1504-5205-4fae-b223-1d04dd54ed12" providerId="ADAL" clId="{A7F118C9-7F4C-DC47-9382-9B25B5534CB7}" dt="2025-03-02T13:42:23.883" v="242" actId="1038"/>
          <ac:picMkLst>
            <pc:docMk/>
            <pc:sldMk cId="3248971923" sldId="8080"/>
            <ac:picMk id="11" creationId="{B96850E9-5781-5213-B376-D1496F8A6F5B}"/>
          </ac:picMkLst>
        </pc:picChg>
      </pc:sldChg>
      <pc:sldChg chg="modSp mod">
        <pc:chgData name="Riely, Gregory" userId="8e9f1504-5205-4fae-b223-1d04dd54ed12" providerId="ADAL" clId="{A7F118C9-7F4C-DC47-9382-9B25B5534CB7}" dt="2025-03-02T14:01:15.008" v="641" actId="20577"/>
        <pc:sldMkLst>
          <pc:docMk/>
          <pc:sldMk cId="1612764245" sldId="8081"/>
        </pc:sldMkLst>
        <pc:spChg chg="mod">
          <ac:chgData name="Riely, Gregory" userId="8e9f1504-5205-4fae-b223-1d04dd54ed12" providerId="ADAL" clId="{A7F118C9-7F4C-DC47-9382-9B25B5534CB7}" dt="2025-03-02T14:01:15.008" v="641" actId="20577"/>
          <ac:spMkLst>
            <pc:docMk/>
            <pc:sldMk cId="1612764245" sldId="8081"/>
            <ac:spMk id="2" creationId="{00000000-0000-0000-0000-000000000000}"/>
          </ac:spMkLst>
        </pc:spChg>
      </pc:sldChg>
      <pc:sldChg chg="del">
        <pc:chgData name="Riely, Gregory" userId="8e9f1504-5205-4fae-b223-1d04dd54ed12" providerId="ADAL" clId="{A7F118C9-7F4C-DC47-9382-9B25B5534CB7}" dt="2025-03-02T13:50:58.132" v="331" actId="2696"/>
        <pc:sldMkLst>
          <pc:docMk/>
          <pc:sldMk cId="683400358" sldId="8082"/>
        </pc:sldMkLst>
      </pc:sldChg>
      <pc:sldChg chg="addSp delSp modSp mod modClrScheme chgLayout">
        <pc:chgData name="Riely, Gregory" userId="8e9f1504-5205-4fae-b223-1d04dd54ed12" providerId="ADAL" clId="{A7F118C9-7F4C-DC47-9382-9B25B5534CB7}" dt="2025-03-02T13:55:22.465" v="510" actId="1035"/>
        <pc:sldMkLst>
          <pc:docMk/>
          <pc:sldMk cId="2207815642" sldId="8084"/>
        </pc:sldMkLst>
        <pc:spChg chg="del mod ord">
          <ac:chgData name="Riely, Gregory" userId="8e9f1504-5205-4fae-b223-1d04dd54ed12" providerId="ADAL" clId="{A7F118C9-7F4C-DC47-9382-9B25B5534CB7}" dt="2025-03-02T13:54:45.888" v="477" actId="478"/>
          <ac:spMkLst>
            <pc:docMk/>
            <pc:sldMk cId="2207815642" sldId="8084"/>
            <ac:spMk id="2" creationId="{D098F6DC-59F9-DD58-CAF9-490FBE56B6A9}"/>
          </ac:spMkLst>
        </pc:spChg>
        <pc:spChg chg="mod">
          <ac:chgData name="Riely, Gregory" userId="8e9f1504-5205-4fae-b223-1d04dd54ed12" providerId="ADAL" clId="{A7F118C9-7F4C-DC47-9382-9B25B5534CB7}" dt="2025-03-02T13:53:32.480" v="385" actId="14100"/>
          <ac:spMkLst>
            <pc:docMk/>
            <pc:sldMk cId="2207815642" sldId="8084"/>
            <ac:spMk id="6" creationId="{6E91D1C2-02C0-1F04-55A6-658D283CBB79}"/>
          </ac:spMkLst>
        </pc:spChg>
        <pc:spChg chg="add mod ord">
          <ac:chgData name="Riely, Gregory" userId="8e9f1504-5205-4fae-b223-1d04dd54ed12" providerId="ADAL" clId="{A7F118C9-7F4C-DC47-9382-9B25B5534CB7}" dt="2025-03-02T13:54:41.523" v="476" actId="20577"/>
          <ac:spMkLst>
            <pc:docMk/>
            <pc:sldMk cId="2207815642" sldId="8084"/>
            <ac:spMk id="7" creationId="{1FF137B5-D770-EB30-9E69-316DD9BE2A14}"/>
          </ac:spMkLst>
        </pc:spChg>
        <pc:spChg chg="add mod">
          <ac:chgData name="Riely, Gregory" userId="8e9f1504-5205-4fae-b223-1d04dd54ed12" providerId="ADAL" clId="{A7F118C9-7F4C-DC47-9382-9B25B5534CB7}" dt="2025-03-02T13:55:22.465" v="510" actId="1035"/>
          <ac:spMkLst>
            <pc:docMk/>
            <pc:sldMk cId="2207815642" sldId="8084"/>
            <ac:spMk id="8" creationId="{36B18648-3BFE-FA70-AD79-B81A4EC0C214}"/>
          </ac:spMkLst>
        </pc:spChg>
        <pc:spChg chg="del mod ord">
          <ac:chgData name="Riely, Gregory" userId="8e9f1504-5205-4fae-b223-1d04dd54ed12" providerId="ADAL" clId="{A7F118C9-7F4C-DC47-9382-9B25B5534CB7}" dt="2025-03-02T13:53:56.943" v="394" actId="700"/>
          <ac:spMkLst>
            <pc:docMk/>
            <pc:sldMk cId="2207815642" sldId="8084"/>
            <ac:spMk id="19" creationId="{7F103A5C-329F-764F-7DC4-23CD0404F6E1}"/>
          </ac:spMkLst>
        </pc:spChg>
        <pc:spChg chg="del mod ord">
          <ac:chgData name="Riely, Gregory" userId="8e9f1504-5205-4fae-b223-1d04dd54ed12" providerId="ADAL" clId="{A7F118C9-7F4C-DC47-9382-9B25B5534CB7}" dt="2025-03-02T13:54:51.016" v="478" actId="478"/>
          <ac:spMkLst>
            <pc:docMk/>
            <pc:sldMk cId="2207815642" sldId="8084"/>
            <ac:spMk id="20" creationId="{30C566E2-857F-E644-2A8A-D41BF5F0D8B6}"/>
          </ac:spMkLst>
        </pc:spChg>
        <pc:picChg chg="add mod">
          <ac:chgData name="Riely, Gregory" userId="8e9f1504-5205-4fae-b223-1d04dd54ed12" providerId="ADAL" clId="{A7F118C9-7F4C-DC47-9382-9B25B5534CB7}" dt="2025-03-02T13:53:39.782" v="387" actId="1076"/>
          <ac:picMkLst>
            <pc:docMk/>
            <pc:sldMk cId="2207815642" sldId="8084"/>
            <ac:picMk id="5" creationId="{1FDAEC46-9905-CD6B-2411-B861D68B7E9D}"/>
          </ac:picMkLst>
        </pc:picChg>
        <pc:picChg chg="add del mod">
          <ac:chgData name="Riely, Gregory" userId="8e9f1504-5205-4fae-b223-1d04dd54ed12" providerId="ADAL" clId="{A7F118C9-7F4C-DC47-9382-9B25B5534CB7}" dt="2025-03-02T13:53:23.631" v="383" actId="478"/>
          <ac:picMkLst>
            <pc:docMk/>
            <pc:sldMk cId="2207815642" sldId="8084"/>
            <ac:picMk id="4098" creationId="{6F247083-575B-CA38-667A-AB22B1423BED}"/>
          </ac:picMkLst>
        </pc:picChg>
      </pc:sldChg>
      <pc:sldChg chg="addSp delSp modSp new mod ord modClrScheme chgLayout">
        <pc:chgData name="Riely, Gregory" userId="8e9f1504-5205-4fae-b223-1d04dd54ed12" providerId="ADAL" clId="{A7F118C9-7F4C-DC47-9382-9B25B5534CB7}" dt="2025-03-02T14:13:50.309" v="956" actId="1035"/>
        <pc:sldMkLst>
          <pc:docMk/>
          <pc:sldMk cId="3542377834" sldId="8086"/>
        </pc:sldMkLst>
        <pc:spChg chg="del mod ord">
          <ac:chgData name="Riely, Gregory" userId="8e9f1504-5205-4fae-b223-1d04dd54ed12" providerId="ADAL" clId="{A7F118C9-7F4C-DC47-9382-9B25B5534CB7}" dt="2025-03-02T13:55:46.158" v="514" actId="478"/>
          <ac:spMkLst>
            <pc:docMk/>
            <pc:sldMk cId="3542377834" sldId="8086"/>
            <ac:spMk id="2" creationId="{E106DBED-85C9-A3C6-6F4D-FC56633AAE57}"/>
          </ac:spMkLst>
        </pc:spChg>
        <pc:spChg chg="del mod ord">
          <ac:chgData name="Riely, Gregory" userId="8e9f1504-5205-4fae-b223-1d04dd54ed12" providerId="ADAL" clId="{A7F118C9-7F4C-DC47-9382-9B25B5534CB7}" dt="2025-03-02T13:55:37.712" v="512" actId="700"/>
          <ac:spMkLst>
            <pc:docMk/>
            <pc:sldMk cId="3542377834" sldId="8086"/>
            <ac:spMk id="3" creationId="{53F7FBF7-0FFF-02AE-A189-B00C7572F7C0}"/>
          </ac:spMkLst>
        </pc:spChg>
        <pc:spChg chg="del">
          <ac:chgData name="Riely, Gregory" userId="8e9f1504-5205-4fae-b223-1d04dd54ed12" providerId="ADAL" clId="{A7F118C9-7F4C-DC47-9382-9B25B5534CB7}" dt="2025-03-02T13:55:37.712" v="512" actId="700"/>
          <ac:spMkLst>
            <pc:docMk/>
            <pc:sldMk cId="3542377834" sldId="8086"/>
            <ac:spMk id="4" creationId="{7551DE84-0518-E84E-EC28-C2FE4D3B3701}"/>
          </ac:spMkLst>
        </pc:spChg>
        <pc:spChg chg="add mod ord">
          <ac:chgData name="Riely, Gregory" userId="8e9f1504-5205-4fae-b223-1d04dd54ed12" providerId="ADAL" clId="{A7F118C9-7F4C-DC47-9382-9B25B5534CB7}" dt="2025-03-02T13:56:11.801" v="519" actId="1076"/>
          <ac:spMkLst>
            <pc:docMk/>
            <pc:sldMk cId="3542377834" sldId="8086"/>
            <ac:spMk id="5" creationId="{5FDD2B68-B2B9-8BDA-7A58-51B9A8BE88AA}"/>
          </ac:spMkLst>
        </pc:spChg>
        <pc:spChg chg="add mod">
          <ac:chgData name="Riely, Gregory" userId="8e9f1504-5205-4fae-b223-1d04dd54ed12" providerId="ADAL" clId="{A7F118C9-7F4C-DC47-9382-9B25B5534CB7}" dt="2025-03-02T14:09:28.506" v="826" actId="207"/>
          <ac:spMkLst>
            <pc:docMk/>
            <pc:sldMk cId="3542377834" sldId="8086"/>
            <ac:spMk id="6" creationId="{36B5D001-5E0F-E252-D578-A7AED1DF5D3C}"/>
          </ac:spMkLst>
        </pc:spChg>
        <pc:spChg chg="add mod">
          <ac:chgData name="Riely, Gregory" userId="8e9f1504-5205-4fae-b223-1d04dd54ed12" providerId="ADAL" clId="{A7F118C9-7F4C-DC47-9382-9B25B5534CB7}" dt="2025-03-02T14:09:28.506" v="826" actId="207"/>
          <ac:spMkLst>
            <pc:docMk/>
            <pc:sldMk cId="3542377834" sldId="8086"/>
            <ac:spMk id="7" creationId="{1D75BE8E-7996-7DA3-4D8D-409ED01A091E}"/>
          </ac:spMkLst>
        </pc:spChg>
        <pc:spChg chg="add mod">
          <ac:chgData name="Riely, Gregory" userId="8e9f1504-5205-4fae-b223-1d04dd54ed12" providerId="ADAL" clId="{A7F118C9-7F4C-DC47-9382-9B25B5534CB7}" dt="2025-03-02T14:01:02.209" v="636" actId="1076"/>
          <ac:spMkLst>
            <pc:docMk/>
            <pc:sldMk cId="3542377834" sldId="8086"/>
            <ac:spMk id="10" creationId="{EF902A11-E2A8-1388-D46E-D9D872FDD9B8}"/>
          </ac:spMkLst>
        </pc:spChg>
        <pc:spChg chg="add mod">
          <ac:chgData name="Riely, Gregory" userId="8e9f1504-5205-4fae-b223-1d04dd54ed12" providerId="ADAL" clId="{A7F118C9-7F4C-DC47-9382-9B25B5534CB7}" dt="2025-03-02T14:03:38.303" v="779" actId="1076"/>
          <ac:spMkLst>
            <pc:docMk/>
            <pc:sldMk cId="3542377834" sldId="8086"/>
            <ac:spMk id="11" creationId="{B252369D-DB39-4BE2-B70E-3D6472DD8CA4}"/>
          </ac:spMkLst>
        </pc:spChg>
        <pc:spChg chg="add mod">
          <ac:chgData name="Riely, Gregory" userId="8e9f1504-5205-4fae-b223-1d04dd54ed12" providerId="ADAL" clId="{A7F118C9-7F4C-DC47-9382-9B25B5534CB7}" dt="2025-03-02T14:11:53.022" v="872" actId="1038"/>
          <ac:spMkLst>
            <pc:docMk/>
            <pc:sldMk cId="3542377834" sldId="8086"/>
            <ac:spMk id="13" creationId="{FE1FA73F-68B8-AA4A-7BB6-082BD86B1B40}"/>
          </ac:spMkLst>
        </pc:spChg>
        <pc:spChg chg="add mod">
          <ac:chgData name="Riely, Gregory" userId="8e9f1504-5205-4fae-b223-1d04dd54ed12" providerId="ADAL" clId="{A7F118C9-7F4C-DC47-9382-9B25B5534CB7}" dt="2025-03-02T14:13:50.309" v="956" actId="1035"/>
          <ac:spMkLst>
            <pc:docMk/>
            <pc:sldMk cId="3542377834" sldId="8086"/>
            <ac:spMk id="14" creationId="{465ED3DE-7F58-6FCA-129B-38B31CBEB981}"/>
          </ac:spMkLst>
        </pc:spChg>
        <pc:spChg chg="add mod">
          <ac:chgData name="Riely, Gregory" userId="8e9f1504-5205-4fae-b223-1d04dd54ed12" providerId="ADAL" clId="{A7F118C9-7F4C-DC47-9382-9B25B5534CB7}" dt="2025-03-02T14:13:21.197" v="918" actId="207"/>
          <ac:spMkLst>
            <pc:docMk/>
            <pc:sldMk cId="3542377834" sldId="8086"/>
            <ac:spMk id="15" creationId="{69DBFBA9-F216-7616-3686-F5FD1181654F}"/>
          </ac:spMkLst>
        </pc:spChg>
        <pc:spChg chg="add mod">
          <ac:chgData name="Riely, Gregory" userId="8e9f1504-5205-4fae-b223-1d04dd54ed12" providerId="ADAL" clId="{A7F118C9-7F4C-DC47-9382-9B25B5534CB7}" dt="2025-03-02T14:13:11.223" v="916" actId="207"/>
          <ac:spMkLst>
            <pc:docMk/>
            <pc:sldMk cId="3542377834" sldId="8086"/>
            <ac:spMk id="16" creationId="{F49661F6-FBC8-2FF2-1DD8-D45C8FE2EB2F}"/>
          </ac:spMkLst>
        </pc:spChg>
        <pc:spChg chg="add mod">
          <ac:chgData name="Riely, Gregory" userId="8e9f1504-5205-4fae-b223-1d04dd54ed12" providerId="ADAL" clId="{A7F118C9-7F4C-DC47-9382-9B25B5534CB7}" dt="2025-03-02T14:13:11.223" v="916" actId="207"/>
          <ac:spMkLst>
            <pc:docMk/>
            <pc:sldMk cId="3542377834" sldId="8086"/>
            <ac:spMk id="17" creationId="{1D4160C6-4F63-00C9-C71D-24A9BF23B0CE}"/>
          </ac:spMkLst>
        </pc:spChg>
        <pc:spChg chg="add mod">
          <ac:chgData name="Riely, Gregory" userId="8e9f1504-5205-4fae-b223-1d04dd54ed12" providerId="ADAL" clId="{A7F118C9-7F4C-DC47-9382-9B25B5534CB7}" dt="2025-03-02T14:13:32.625" v="922" actId="1076"/>
          <ac:spMkLst>
            <pc:docMk/>
            <pc:sldMk cId="3542377834" sldId="8086"/>
            <ac:spMk id="18" creationId="{7A26486A-4AE8-00AE-79CE-88A12E60F8F3}"/>
          </ac:spMkLst>
        </pc:spChg>
        <pc:picChg chg="add del">
          <ac:chgData name="Riely, Gregory" userId="8e9f1504-5205-4fae-b223-1d04dd54ed12" providerId="ADAL" clId="{A7F118C9-7F4C-DC47-9382-9B25B5534CB7}" dt="2025-03-02T13:57:29.590" v="566" actId="478"/>
          <ac:picMkLst>
            <pc:docMk/>
            <pc:sldMk cId="3542377834" sldId="8086"/>
            <ac:picMk id="8" creationId="{5D6B2C31-1D40-AABF-4691-8026F30A0DA0}"/>
          </ac:picMkLst>
        </pc:picChg>
        <pc:picChg chg="add del mod">
          <ac:chgData name="Riely, Gregory" userId="8e9f1504-5205-4fae-b223-1d04dd54ed12" providerId="ADAL" clId="{A7F118C9-7F4C-DC47-9382-9B25B5534CB7}" dt="2025-03-02T14:03:28.792" v="776" actId="478"/>
          <ac:picMkLst>
            <pc:docMk/>
            <pc:sldMk cId="3542377834" sldId="8086"/>
            <ac:picMk id="9" creationId="{3AEFFFB0-FF09-7D97-DEE7-A05EE694AD31}"/>
          </ac:picMkLst>
        </pc:picChg>
        <pc:picChg chg="add mod modCrop">
          <ac:chgData name="Riely, Gregory" userId="8e9f1504-5205-4fae-b223-1d04dd54ed12" providerId="ADAL" clId="{A7F118C9-7F4C-DC47-9382-9B25B5534CB7}" dt="2025-03-02T14:05:35.261" v="824" actId="1076"/>
          <ac:picMkLst>
            <pc:docMk/>
            <pc:sldMk cId="3542377834" sldId="8086"/>
            <ac:picMk id="12" creationId="{EE6A9F97-C0DA-3364-8EF3-16B31A7B35FD}"/>
          </ac:picMkLst>
        </pc:picChg>
        <pc:picChg chg="add del mod">
          <ac:chgData name="Riely, Gregory" userId="8e9f1504-5205-4fae-b223-1d04dd54ed12" providerId="ADAL" clId="{A7F118C9-7F4C-DC47-9382-9B25B5534CB7}" dt="2025-03-02T14:03:31.018" v="777" actId="478"/>
          <ac:picMkLst>
            <pc:docMk/>
            <pc:sldMk cId="3542377834" sldId="8086"/>
            <ac:picMk id="5122" creationId="{7DA3C4F0-16FD-BE2D-6F65-5D047A429180}"/>
          </ac:picMkLst>
        </pc:picChg>
      </pc:sldChg>
      <pc:sldChg chg="modSp add mod">
        <pc:chgData name="Riely, Gregory" userId="8e9f1504-5205-4fae-b223-1d04dd54ed12" providerId="ADAL" clId="{A7F118C9-7F4C-DC47-9382-9B25B5534CB7}" dt="2025-03-02T14:40:16.921" v="1174" actId="692"/>
        <pc:sldMkLst>
          <pc:docMk/>
          <pc:sldMk cId="3985897947" sldId="8087"/>
        </pc:sldMkLst>
        <pc:spChg chg="mod">
          <ac:chgData name="Riely, Gregory" userId="8e9f1504-5205-4fae-b223-1d04dd54ed12" providerId="ADAL" clId="{A7F118C9-7F4C-DC47-9382-9B25B5534CB7}" dt="2025-03-02T14:17:53.472" v="959" actId="1076"/>
          <ac:spMkLst>
            <pc:docMk/>
            <pc:sldMk cId="3985897947" sldId="8087"/>
            <ac:spMk id="2" creationId="{DD54C740-A082-FCE7-5C96-3D33548BFF8B}"/>
          </ac:spMkLst>
        </pc:spChg>
        <pc:cxnChg chg="mod">
          <ac:chgData name="Riely, Gregory" userId="8e9f1504-5205-4fae-b223-1d04dd54ed12" providerId="ADAL" clId="{A7F118C9-7F4C-DC47-9382-9B25B5534CB7}" dt="2025-03-02T14:40:16.921" v="1174" actId="692"/>
          <ac:cxnSpMkLst>
            <pc:docMk/>
            <pc:sldMk cId="3985897947" sldId="8087"/>
            <ac:cxnSpMk id="12" creationId="{165EA3C3-05E5-2D8E-F9FA-772C184102B7}"/>
          </ac:cxnSpMkLst>
        </pc:cxnChg>
        <pc:cxnChg chg="mod">
          <ac:chgData name="Riely, Gregory" userId="8e9f1504-5205-4fae-b223-1d04dd54ed12" providerId="ADAL" clId="{A7F118C9-7F4C-DC47-9382-9B25B5534CB7}" dt="2025-03-02T14:40:16.921" v="1174" actId="692"/>
          <ac:cxnSpMkLst>
            <pc:docMk/>
            <pc:sldMk cId="3985897947" sldId="8087"/>
            <ac:cxnSpMk id="13" creationId="{22D8EE82-2070-3AAF-30F1-9474360A5B15}"/>
          </ac:cxnSpMkLst>
        </pc:cxnChg>
      </pc:sldChg>
      <pc:sldMasterChg chg="delSldLayout">
        <pc:chgData name="Riely, Gregory" userId="8e9f1504-5205-4fae-b223-1d04dd54ed12" providerId="ADAL" clId="{A7F118C9-7F4C-DC47-9382-9B25B5534CB7}" dt="2025-03-02T14:40:35.200" v="1176" actId="2696"/>
        <pc:sldMasterMkLst>
          <pc:docMk/>
          <pc:sldMasterMk cId="2187665815" sldId="2147483648"/>
        </pc:sldMasterMkLst>
        <pc:sldLayoutChg chg="del">
          <pc:chgData name="Riely, Gregory" userId="8e9f1504-5205-4fae-b223-1d04dd54ed12" providerId="ADAL" clId="{A7F118C9-7F4C-DC47-9382-9B25B5534CB7}" dt="2025-03-02T14:18:09.447" v="961" actId="2696"/>
          <pc:sldLayoutMkLst>
            <pc:docMk/>
            <pc:sldMasterMk cId="2187665815" sldId="2147483648"/>
            <pc:sldLayoutMk cId="4143924640" sldId="2147483744"/>
          </pc:sldLayoutMkLst>
        </pc:sldLayoutChg>
        <pc:sldLayoutChg chg="del">
          <pc:chgData name="Riely, Gregory" userId="8e9f1504-5205-4fae-b223-1d04dd54ed12" providerId="ADAL" clId="{A7F118C9-7F4C-DC47-9382-9B25B5534CB7}" dt="2025-03-02T14:40:35.200" v="1176" actId="2696"/>
          <pc:sldLayoutMkLst>
            <pc:docMk/>
            <pc:sldMasterMk cId="2187665815" sldId="2147483648"/>
            <pc:sldLayoutMk cId="605999963" sldId="2147483746"/>
          </pc:sldLayoutMkLst>
        </pc:sldLayoutChg>
      </pc:sldMasterChg>
    </pc:docChg>
  </pc:docChgLst>
  <pc:docChgLst>
    <pc:chgData name="Riely, Gregory" userId="8e9f1504-5205-4fae-b223-1d04dd54ed12" providerId="ADAL" clId="{B37A553C-37D4-4041-8578-77D4C2DA071B}"/>
    <pc:docChg chg="custSel modSld">
      <pc:chgData name="Riely, Gregory" userId="8e9f1504-5205-4fae-b223-1d04dd54ed12" providerId="ADAL" clId="{B37A553C-37D4-4041-8578-77D4C2DA071B}" dt="2025-03-04T19:21:54.298" v="110" actId="404"/>
      <pc:docMkLst>
        <pc:docMk/>
      </pc:docMkLst>
      <pc:sldChg chg="modSp mod">
        <pc:chgData name="Riely, Gregory" userId="8e9f1504-5205-4fae-b223-1d04dd54ed12" providerId="ADAL" clId="{B37A553C-37D4-4041-8578-77D4C2DA071B}" dt="2025-03-04T16:29:05.453" v="53" actId="404"/>
        <pc:sldMkLst>
          <pc:docMk/>
          <pc:sldMk cId="125227020" sldId="262"/>
        </pc:sldMkLst>
        <pc:spChg chg="mod">
          <ac:chgData name="Riely, Gregory" userId="8e9f1504-5205-4fae-b223-1d04dd54ed12" providerId="ADAL" clId="{B37A553C-37D4-4041-8578-77D4C2DA071B}" dt="2025-03-04T16:29:05.453" v="53" actId="404"/>
          <ac:spMkLst>
            <pc:docMk/>
            <pc:sldMk cId="125227020" sldId="262"/>
            <ac:spMk id="2" creationId="{4974EFF1-CF60-428E-85DF-7BCCE62D0B9B}"/>
          </ac:spMkLst>
        </pc:spChg>
        <pc:picChg chg="mod">
          <ac:chgData name="Riely, Gregory" userId="8e9f1504-5205-4fae-b223-1d04dd54ed12" providerId="ADAL" clId="{B37A553C-37D4-4041-8578-77D4C2DA071B}" dt="2025-03-04T16:28:56.707" v="37" actId="1036"/>
          <ac:picMkLst>
            <pc:docMk/>
            <pc:sldMk cId="125227020" sldId="262"/>
            <ac:picMk id="4" creationId="{F2E4BF9F-236B-4AAA-A291-78A828D5CBBF}"/>
          </ac:picMkLst>
        </pc:picChg>
        <pc:picChg chg="mod">
          <ac:chgData name="Riely, Gregory" userId="8e9f1504-5205-4fae-b223-1d04dd54ed12" providerId="ADAL" clId="{B37A553C-37D4-4041-8578-77D4C2DA071B}" dt="2025-03-04T16:28:56.707" v="37" actId="1036"/>
          <ac:picMkLst>
            <pc:docMk/>
            <pc:sldMk cId="125227020" sldId="262"/>
            <ac:picMk id="7" creationId="{E2B3AF2A-BBD9-4E12-B877-85B3CF1FD6C5}"/>
          </ac:picMkLst>
        </pc:picChg>
        <pc:picChg chg="mod">
          <ac:chgData name="Riely, Gregory" userId="8e9f1504-5205-4fae-b223-1d04dd54ed12" providerId="ADAL" clId="{B37A553C-37D4-4041-8578-77D4C2DA071B}" dt="2025-03-04T16:28:56.707" v="37" actId="1036"/>
          <ac:picMkLst>
            <pc:docMk/>
            <pc:sldMk cId="125227020" sldId="262"/>
            <ac:picMk id="8" creationId="{EA6BE44C-9F39-438B-A389-208AF27A7692}"/>
          </ac:picMkLst>
        </pc:picChg>
      </pc:sldChg>
      <pc:sldChg chg="modSp mod">
        <pc:chgData name="Riely, Gregory" userId="8e9f1504-5205-4fae-b223-1d04dd54ed12" providerId="ADAL" clId="{B37A553C-37D4-4041-8578-77D4C2DA071B}" dt="2025-03-04T19:21:54.298" v="110" actId="404"/>
        <pc:sldMkLst>
          <pc:docMk/>
          <pc:sldMk cId="177830315" sldId="643"/>
        </pc:sldMkLst>
        <pc:spChg chg="mod">
          <ac:chgData name="Riely, Gregory" userId="8e9f1504-5205-4fae-b223-1d04dd54ed12" providerId="ADAL" clId="{B37A553C-37D4-4041-8578-77D4C2DA071B}" dt="2025-03-04T19:21:54.298" v="110" actId="404"/>
          <ac:spMkLst>
            <pc:docMk/>
            <pc:sldMk cId="177830315" sldId="643"/>
            <ac:spMk id="3" creationId="{00000000-0000-0000-0000-000000000000}"/>
          </ac:spMkLst>
        </pc:spChg>
      </pc:sldChg>
      <pc:sldChg chg="modSp mod">
        <pc:chgData name="Riely, Gregory" userId="8e9f1504-5205-4fae-b223-1d04dd54ed12" providerId="ADAL" clId="{B37A553C-37D4-4041-8578-77D4C2DA071B}" dt="2025-03-04T16:27:55.995" v="9" actId="27636"/>
        <pc:sldMkLst>
          <pc:docMk/>
          <pc:sldMk cId="511796663" sldId="706"/>
        </pc:sldMkLst>
        <pc:spChg chg="mod">
          <ac:chgData name="Riely, Gregory" userId="8e9f1504-5205-4fae-b223-1d04dd54ed12" providerId="ADAL" clId="{B37A553C-37D4-4041-8578-77D4C2DA071B}" dt="2025-03-04T16:27:55.995" v="9" actId="27636"/>
          <ac:spMkLst>
            <pc:docMk/>
            <pc:sldMk cId="511796663" sldId="706"/>
            <ac:spMk id="3" creationId="{00000000-0000-0000-0000-000000000000}"/>
          </ac:spMkLst>
        </pc:spChg>
      </pc:sldChg>
      <pc:sldChg chg="modSp mod">
        <pc:chgData name="Riely, Gregory" userId="8e9f1504-5205-4fae-b223-1d04dd54ed12" providerId="ADAL" clId="{B37A553C-37D4-4041-8578-77D4C2DA071B}" dt="2025-03-04T16:27:55.925" v="3" actId="27636"/>
        <pc:sldMkLst>
          <pc:docMk/>
          <pc:sldMk cId="25386740" sldId="729"/>
        </pc:sldMkLst>
        <pc:spChg chg="mod">
          <ac:chgData name="Riely, Gregory" userId="8e9f1504-5205-4fae-b223-1d04dd54ed12" providerId="ADAL" clId="{B37A553C-37D4-4041-8578-77D4C2DA071B}" dt="2025-03-04T16:27:55.925" v="3" actId="27636"/>
          <ac:spMkLst>
            <pc:docMk/>
            <pc:sldMk cId="25386740" sldId="729"/>
            <ac:spMk id="2" creationId="{00000000-0000-0000-0000-000000000000}"/>
          </ac:spMkLst>
        </pc:spChg>
        <pc:spChg chg="mod">
          <ac:chgData name="Riely, Gregory" userId="8e9f1504-5205-4fae-b223-1d04dd54ed12" providerId="ADAL" clId="{B37A553C-37D4-4041-8578-77D4C2DA071B}" dt="2025-03-04T16:27:55.923" v="2" actId="27636"/>
          <ac:spMkLst>
            <pc:docMk/>
            <pc:sldMk cId="25386740" sldId="729"/>
            <ac:spMk id="3" creationId="{00000000-0000-0000-0000-000000000000}"/>
          </ac:spMkLst>
        </pc:spChg>
      </pc:sldChg>
      <pc:sldChg chg="modSp mod">
        <pc:chgData name="Riely, Gregory" userId="8e9f1504-5205-4fae-b223-1d04dd54ed12" providerId="ADAL" clId="{B37A553C-37D4-4041-8578-77D4C2DA071B}" dt="2025-03-04T16:28:13.331" v="13" actId="20577"/>
        <pc:sldMkLst>
          <pc:docMk/>
          <pc:sldMk cId="3314027193" sldId="885"/>
        </pc:sldMkLst>
        <pc:spChg chg="mod">
          <ac:chgData name="Riely, Gregory" userId="8e9f1504-5205-4fae-b223-1d04dd54ed12" providerId="ADAL" clId="{B37A553C-37D4-4041-8578-77D4C2DA071B}" dt="2025-03-04T16:28:13.331" v="13" actId="20577"/>
          <ac:spMkLst>
            <pc:docMk/>
            <pc:sldMk cId="3314027193" sldId="885"/>
            <ac:spMk id="2" creationId="{00000000-0000-0000-0000-000000000000}"/>
          </ac:spMkLst>
        </pc:spChg>
      </pc:sldChg>
      <pc:sldChg chg="modSp mod">
        <pc:chgData name="Riely, Gregory" userId="8e9f1504-5205-4fae-b223-1d04dd54ed12" providerId="ADAL" clId="{B37A553C-37D4-4041-8578-77D4C2DA071B}" dt="2025-03-04T16:27:55.945" v="4" actId="27636"/>
        <pc:sldMkLst>
          <pc:docMk/>
          <pc:sldMk cId="2432370910" sldId="907"/>
        </pc:sldMkLst>
        <pc:spChg chg="mod">
          <ac:chgData name="Riely, Gregory" userId="8e9f1504-5205-4fae-b223-1d04dd54ed12" providerId="ADAL" clId="{B37A553C-37D4-4041-8578-77D4C2DA071B}" dt="2025-03-04T16:27:55.945" v="4" actId="27636"/>
          <ac:spMkLst>
            <pc:docMk/>
            <pc:sldMk cId="2432370910" sldId="907"/>
            <ac:spMk id="3" creationId="{262DBCC3-7A9E-4B38-8E58-C7A67C53DDE2}"/>
          </ac:spMkLst>
        </pc:spChg>
      </pc:sldChg>
      <pc:sldChg chg="modSp mod">
        <pc:chgData name="Riely, Gregory" userId="8e9f1504-5205-4fae-b223-1d04dd54ed12" providerId="ADAL" clId="{B37A553C-37D4-4041-8578-77D4C2DA071B}" dt="2025-03-04T16:27:55.959" v="5" actId="27636"/>
        <pc:sldMkLst>
          <pc:docMk/>
          <pc:sldMk cId="1608543818" sldId="987"/>
        </pc:sldMkLst>
        <pc:spChg chg="mod">
          <ac:chgData name="Riely, Gregory" userId="8e9f1504-5205-4fae-b223-1d04dd54ed12" providerId="ADAL" clId="{B37A553C-37D4-4041-8578-77D4C2DA071B}" dt="2025-03-04T16:27:55.959" v="5" actId="27636"/>
          <ac:spMkLst>
            <pc:docMk/>
            <pc:sldMk cId="1608543818" sldId="987"/>
            <ac:spMk id="3" creationId="{00000000-0000-0000-0000-000000000000}"/>
          </ac:spMkLst>
        </pc:spChg>
      </pc:sldChg>
      <pc:sldChg chg="modSp mod">
        <pc:chgData name="Riely, Gregory" userId="8e9f1504-5205-4fae-b223-1d04dd54ed12" providerId="ADAL" clId="{B37A553C-37D4-4041-8578-77D4C2DA071B}" dt="2025-03-04T16:27:55.980" v="8" actId="27636"/>
        <pc:sldMkLst>
          <pc:docMk/>
          <pc:sldMk cId="2045751554" sldId="1010"/>
        </pc:sldMkLst>
        <pc:spChg chg="mod">
          <ac:chgData name="Riely, Gregory" userId="8e9f1504-5205-4fae-b223-1d04dd54ed12" providerId="ADAL" clId="{B37A553C-37D4-4041-8578-77D4C2DA071B}" dt="2025-03-04T16:27:55.980" v="8" actId="27636"/>
          <ac:spMkLst>
            <pc:docMk/>
            <pc:sldMk cId="2045751554" sldId="1010"/>
            <ac:spMk id="3" creationId="{262DBCC3-7A9E-4B38-8E58-C7A67C53DDE2}"/>
          </ac:spMkLst>
        </pc:spChg>
      </pc:sldChg>
      <pc:sldChg chg="modSp mod">
        <pc:chgData name="Riely, Gregory" userId="8e9f1504-5205-4fae-b223-1d04dd54ed12" providerId="ADAL" clId="{B37A553C-37D4-4041-8578-77D4C2DA071B}" dt="2025-03-04T16:27:56.007" v="10" actId="27636"/>
        <pc:sldMkLst>
          <pc:docMk/>
          <pc:sldMk cId="3343314344" sldId="1019"/>
        </pc:sldMkLst>
        <pc:spChg chg="mod">
          <ac:chgData name="Riely, Gregory" userId="8e9f1504-5205-4fae-b223-1d04dd54ed12" providerId="ADAL" clId="{B37A553C-37D4-4041-8578-77D4C2DA071B}" dt="2025-03-04T16:27:56.007" v="10" actId="27636"/>
          <ac:spMkLst>
            <pc:docMk/>
            <pc:sldMk cId="3343314344" sldId="1019"/>
            <ac:spMk id="3" creationId="{00000000-0000-0000-0000-000000000000}"/>
          </ac:spMkLst>
        </pc:spChg>
      </pc:sldChg>
      <pc:sldChg chg="modSp mod">
        <pc:chgData name="Riely, Gregory" userId="8e9f1504-5205-4fae-b223-1d04dd54ed12" providerId="ADAL" clId="{B37A553C-37D4-4041-8578-77D4C2DA071B}" dt="2025-03-04T16:27:55.962" v="6" actId="27636"/>
        <pc:sldMkLst>
          <pc:docMk/>
          <pc:sldMk cId="4028756137" sldId="1855"/>
        </pc:sldMkLst>
        <pc:spChg chg="mod">
          <ac:chgData name="Riely, Gregory" userId="8e9f1504-5205-4fae-b223-1d04dd54ed12" providerId="ADAL" clId="{B37A553C-37D4-4041-8578-77D4C2DA071B}" dt="2025-03-04T16:27:55.962" v="6" actId="27636"/>
          <ac:spMkLst>
            <pc:docMk/>
            <pc:sldMk cId="4028756137" sldId="1855"/>
            <ac:spMk id="2" creationId="{B10D0110-561C-42FB-8D39-683061821A5C}"/>
          </ac:spMkLst>
        </pc:spChg>
      </pc:sldChg>
      <pc:sldChg chg="modSp mod">
        <pc:chgData name="Riely, Gregory" userId="8e9f1504-5205-4fae-b223-1d04dd54ed12" providerId="ADAL" clId="{B37A553C-37D4-4041-8578-77D4C2DA071B}" dt="2025-03-04T16:29:40.394" v="79" actId="1036"/>
        <pc:sldMkLst>
          <pc:docMk/>
          <pc:sldMk cId="1942250296" sldId="1868"/>
        </pc:sldMkLst>
        <pc:spChg chg="mod">
          <ac:chgData name="Riely, Gregory" userId="8e9f1504-5205-4fae-b223-1d04dd54ed12" providerId="ADAL" clId="{B37A553C-37D4-4041-8578-77D4C2DA071B}" dt="2025-03-04T16:29:40.394" v="79" actId="1036"/>
          <ac:spMkLst>
            <pc:docMk/>
            <pc:sldMk cId="1942250296" sldId="1868"/>
            <ac:spMk id="2" creationId="{D1EB82B0-C9E5-405A-9B4A-2F0833D730A8}"/>
          </ac:spMkLst>
        </pc:spChg>
        <pc:spChg chg="mod">
          <ac:chgData name="Riely, Gregory" userId="8e9f1504-5205-4fae-b223-1d04dd54ed12" providerId="ADAL" clId="{B37A553C-37D4-4041-8578-77D4C2DA071B}" dt="2025-03-04T16:29:26.132" v="54" actId="1076"/>
          <ac:spMkLst>
            <pc:docMk/>
            <pc:sldMk cId="1942250296" sldId="1868"/>
            <ac:spMk id="4" creationId="{E7636CD8-EB0B-490D-A2A2-BFEC917CC4F2}"/>
          </ac:spMkLst>
        </pc:spChg>
      </pc:sldChg>
      <pc:sldChg chg="modSp mod">
        <pc:chgData name="Riely, Gregory" userId="8e9f1504-5205-4fae-b223-1d04dd54ed12" providerId="ADAL" clId="{B37A553C-37D4-4041-8578-77D4C2DA071B}" dt="2025-03-04T19:21:48.424" v="109" actId="1036"/>
        <pc:sldMkLst>
          <pc:docMk/>
          <pc:sldMk cId="2413727686" sldId="1875"/>
        </pc:sldMkLst>
        <pc:spChg chg="mod">
          <ac:chgData name="Riely, Gregory" userId="8e9f1504-5205-4fae-b223-1d04dd54ed12" providerId="ADAL" clId="{B37A553C-37D4-4041-8578-77D4C2DA071B}" dt="2025-03-04T19:21:48.424" v="109" actId="1036"/>
          <ac:spMkLst>
            <pc:docMk/>
            <pc:sldMk cId="2413727686" sldId="1875"/>
            <ac:spMk id="4" creationId="{39A7A50B-6395-46D6-A4D0-D2AF8D64879B}"/>
          </ac:spMkLst>
        </pc:spChg>
      </pc:sldChg>
      <pc:sldChg chg="modSp mod">
        <pc:chgData name="Riely, Gregory" userId="8e9f1504-5205-4fae-b223-1d04dd54ed12" providerId="ADAL" clId="{B37A553C-37D4-4041-8578-77D4C2DA071B}" dt="2025-03-04T16:27:55.900" v="0" actId="27636"/>
        <pc:sldMkLst>
          <pc:docMk/>
          <pc:sldMk cId="4077456148" sldId="1896"/>
        </pc:sldMkLst>
        <pc:spChg chg="mod">
          <ac:chgData name="Riely, Gregory" userId="8e9f1504-5205-4fae-b223-1d04dd54ed12" providerId="ADAL" clId="{B37A553C-37D4-4041-8578-77D4C2DA071B}" dt="2025-03-04T16:27:55.900" v="0" actId="27636"/>
          <ac:spMkLst>
            <pc:docMk/>
            <pc:sldMk cId="4077456148" sldId="1896"/>
            <ac:spMk id="2" creationId="{10623CD3-319B-4FF6-9BFB-7C5DBD28D0C6}"/>
          </ac:spMkLst>
        </pc:spChg>
      </pc:sldChg>
      <pc:sldChg chg="modSp mod">
        <pc:chgData name="Riely, Gregory" userId="8e9f1504-5205-4fae-b223-1d04dd54ed12" providerId="ADAL" clId="{B37A553C-37D4-4041-8578-77D4C2DA071B}" dt="2025-03-04T16:30:09.554" v="87" actId="1036"/>
        <pc:sldMkLst>
          <pc:docMk/>
          <pc:sldMk cId="2197124434" sldId="8077"/>
        </pc:sldMkLst>
        <pc:spChg chg="mod">
          <ac:chgData name="Riely, Gregory" userId="8e9f1504-5205-4fae-b223-1d04dd54ed12" providerId="ADAL" clId="{B37A553C-37D4-4041-8578-77D4C2DA071B}" dt="2025-03-04T16:30:09.554" v="87" actId="1036"/>
          <ac:spMkLst>
            <pc:docMk/>
            <pc:sldMk cId="2197124434" sldId="8077"/>
            <ac:spMk id="2" creationId="{1A146C50-22AA-3A47-AA08-071AD0CFF4E7}"/>
          </ac:spMkLst>
        </pc:spChg>
      </pc:sldChg>
      <pc:sldChg chg="modSp mod">
        <pc:chgData name="Riely, Gregory" userId="8e9f1504-5205-4fae-b223-1d04dd54ed12" providerId="ADAL" clId="{B37A553C-37D4-4041-8578-77D4C2DA071B}" dt="2025-03-04T19:20:47.327" v="93" actId="1076"/>
        <pc:sldMkLst>
          <pc:docMk/>
          <pc:sldMk cId="1612764245" sldId="8081"/>
        </pc:sldMkLst>
        <pc:spChg chg="mod">
          <ac:chgData name="Riely, Gregory" userId="8e9f1504-5205-4fae-b223-1d04dd54ed12" providerId="ADAL" clId="{B37A553C-37D4-4041-8578-77D4C2DA071B}" dt="2025-03-04T19:20:47.327" v="93" actId="1076"/>
          <ac:spMkLst>
            <pc:docMk/>
            <pc:sldMk cId="1612764245" sldId="8081"/>
            <ac:spMk id="2" creationId="{00000000-0000-0000-0000-000000000000}"/>
          </ac:spMkLst>
        </pc:spChg>
      </pc:sldChg>
      <pc:sldChg chg="modSp mod">
        <pc:chgData name="Riely, Gregory" userId="8e9f1504-5205-4fae-b223-1d04dd54ed12" providerId="ADAL" clId="{B37A553C-37D4-4041-8578-77D4C2DA071B}" dt="2025-03-04T16:27:55.965" v="7" actId="27636"/>
        <pc:sldMkLst>
          <pc:docMk/>
          <pc:sldMk cId="2042619737" sldId="8085"/>
        </pc:sldMkLst>
        <pc:spChg chg="mod">
          <ac:chgData name="Riely, Gregory" userId="8e9f1504-5205-4fae-b223-1d04dd54ed12" providerId="ADAL" clId="{B37A553C-37D4-4041-8578-77D4C2DA071B}" dt="2025-03-04T16:27:55.965" v="7" actId="27636"/>
          <ac:spMkLst>
            <pc:docMk/>
            <pc:sldMk cId="2042619737" sldId="8085"/>
            <ac:spMk id="2" creationId="{539838F8-80A5-B502-9F6A-2B302FD79471}"/>
          </ac:spMkLst>
        </pc:spChg>
      </pc:sldChg>
    </pc:docChg>
  </pc:docChgLst>
  <pc:docChgLst>
    <pc:chgData name="Riely, Gregory" userId="8e9f1504-5205-4fae-b223-1d04dd54ed12" providerId="ADAL" clId="{1CAE91F3-875B-492C-838B-5D0031A0A25E}"/>
    <pc:docChg chg="custSel addSld modSld sldOrd">
      <pc:chgData name="Riely, Gregory" userId="8e9f1504-5205-4fae-b223-1d04dd54ed12" providerId="ADAL" clId="{1CAE91F3-875B-492C-838B-5D0031A0A25E}" dt="2025-03-10T15:28:45.217" v="175" actId="20577"/>
      <pc:docMkLst>
        <pc:docMk/>
      </pc:docMkLst>
      <pc:sldChg chg="modSp mod">
        <pc:chgData name="Riely, Gregory" userId="8e9f1504-5205-4fae-b223-1d04dd54ed12" providerId="ADAL" clId="{1CAE91F3-875B-492C-838B-5D0031A0A25E}" dt="2025-03-08T17:31:06.834" v="43" actId="1035"/>
        <pc:sldMkLst>
          <pc:docMk/>
          <pc:sldMk cId="2507202498" sldId="261"/>
        </pc:sldMkLst>
        <pc:spChg chg="mod">
          <ac:chgData name="Riely, Gregory" userId="8e9f1504-5205-4fae-b223-1d04dd54ed12" providerId="ADAL" clId="{1CAE91F3-875B-492C-838B-5D0031A0A25E}" dt="2025-03-08T17:31:06.834" v="43" actId="1035"/>
          <ac:spMkLst>
            <pc:docMk/>
            <pc:sldMk cId="2507202498" sldId="261"/>
            <ac:spMk id="6" creationId="{E6A12FCC-6DFC-4C88-9E5B-02DFE2C4E268}"/>
          </ac:spMkLst>
        </pc:spChg>
        <pc:spChg chg="mod">
          <ac:chgData name="Riely, Gregory" userId="8e9f1504-5205-4fae-b223-1d04dd54ed12" providerId="ADAL" clId="{1CAE91F3-875B-492C-838B-5D0031A0A25E}" dt="2025-03-08T17:31:06.834" v="43" actId="1035"/>
          <ac:spMkLst>
            <pc:docMk/>
            <pc:sldMk cId="2507202498" sldId="261"/>
            <ac:spMk id="9" creationId="{E51DE7CA-4700-443C-A612-F76561428FB9}"/>
          </ac:spMkLst>
        </pc:spChg>
        <pc:spChg chg="mod">
          <ac:chgData name="Riely, Gregory" userId="8e9f1504-5205-4fae-b223-1d04dd54ed12" providerId="ADAL" clId="{1CAE91F3-875B-492C-838B-5D0031A0A25E}" dt="2025-03-08T17:31:06.834" v="43" actId="1035"/>
          <ac:spMkLst>
            <pc:docMk/>
            <pc:sldMk cId="2507202498" sldId="261"/>
            <ac:spMk id="10" creationId="{B460B3EE-289D-436B-A1CA-BD2C7719DDD9}"/>
          </ac:spMkLst>
        </pc:spChg>
        <pc:cxnChg chg="mod">
          <ac:chgData name="Riely, Gregory" userId="8e9f1504-5205-4fae-b223-1d04dd54ed12" providerId="ADAL" clId="{1CAE91F3-875B-492C-838B-5D0031A0A25E}" dt="2025-03-08T17:31:06.834" v="43" actId="1035"/>
          <ac:cxnSpMkLst>
            <pc:docMk/>
            <pc:sldMk cId="2507202498" sldId="261"/>
            <ac:cxnSpMk id="12" creationId="{1B345594-5EA6-42A1-AB98-924A33B0C68E}"/>
          </ac:cxnSpMkLst>
        </pc:cxnChg>
        <pc:cxnChg chg="mod">
          <ac:chgData name="Riely, Gregory" userId="8e9f1504-5205-4fae-b223-1d04dd54ed12" providerId="ADAL" clId="{1CAE91F3-875B-492C-838B-5D0031A0A25E}" dt="2025-03-08T17:31:06.834" v="43" actId="1035"/>
          <ac:cxnSpMkLst>
            <pc:docMk/>
            <pc:sldMk cId="2507202498" sldId="261"/>
            <ac:cxnSpMk id="15" creationId="{08F24C9B-F334-4154-9479-2E209627CD38}"/>
          </ac:cxnSpMkLst>
        </pc:cxnChg>
      </pc:sldChg>
      <pc:sldChg chg="modSp mod">
        <pc:chgData name="Riely, Gregory" userId="8e9f1504-5205-4fae-b223-1d04dd54ed12" providerId="ADAL" clId="{1CAE91F3-875B-492C-838B-5D0031A0A25E}" dt="2025-03-08T17:37:36.287" v="118" actId="403"/>
        <pc:sldMkLst>
          <pc:docMk/>
          <pc:sldMk cId="3676858443" sldId="271"/>
        </pc:sldMkLst>
        <pc:spChg chg="mod">
          <ac:chgData name="Riely, Gregory" userId="8e9f1504-5205-4fae-b223-1d04dd54ed12" providerId="ADAL" clId="{1CAE91F3-875B-492C-838B-5D0031A0A25E}" dt="2025-03-08T17:37:22.772" v="117" actId="6549"/>
          <ac:spMkLst>
            <pc:docMk/>
            <pc:sldMk cId="3676858443" sldId="271"/>
            <ac:spMk id="6" creationId="{00000000-0000-0000-0000-000000000000}"/>
          </ac:spMkLst>
        </pc:spChg>
        <pc:spChg chg="mod">
          <ac:chgData name="Riely, Gregory" userId="8e9f1504-5205-4fae-b223-1d04dd54ed12" providerId="ADAL" clId="{1CAE91F3-875B-492C-838B-5D0031A0A25E}" dt="2025-03-08T17:37:36.287" v="118" actId="403"/>
          <ac:spMkLst>
            <pc:docMk/>
            <pc:sldMk cId="3676858443" sldId="271"/>
            <ac:spMk id="13" creationId="{00000000-0000-0000-0000-000000000000}"/>
          </ac:spMkLst>
        </pc:spChg>
      </pc:sldChg>
      <pc:sldChg chg="addSp modSp mod">
        <pc:chgData name="Riely, Gregory" userId="8e9f1504-5205-4fae-b223-1d04dd54ed12" providerId="ADAL" clId="{1CAE91F3-875B-492C-838B-5D0031A0A25E}" dt="2025-03-08T17:26:19.849" v="5" actId="14100"/>
        <pc:sldMkLst>
          <pc:docMk/>
          <pc:sldMk cId="826777267" sldId="300"/>
        </pc:sldMkLst>
        <pc:spChg chg="add mod">
          <ac:chgData name="Riely, Gregory" userId="8e9f1504-5205-4fae-b223-1d04dd54ed12" providerId="ADAL" clId="{1CAE91F3-875B-492C-838B-5D0031A0A25E}" dt="2025-03-08T17:26:19.849" v="5" actId="14100"/>
          <ac:spMkLst>
            <pc:docMk/>
            <pc:sldMk cId="826777267" sldId="300"/>
            <ac:spMk id="3" creationId="{2D0291CF-E9EE-49FE-E387-7506E5F92CC0}"/>
          </ac:spMkLst>
        </pc:spChg>
      </pc:sldChg>
      <pc:sldChg chg="modSp mod">
        <pc:chgData name="Riely, Gregory" userId="8e9f1504-5205-4fae-b223-1d04dd54ed12" providerId="ADAL" clId="{1CAE91F3-875B-492C-838B-5D0031A0A25E}" dt="2025-03-08T17:55:14.190" v="157" actId="403"/>
        <pc:sldMkLst>
          <pc:docMk/>
          <pc:sldMk cId="925628741" sldId="858"/>
        </pc:sldMkLst>
        <pc:spChg chg="mod">
          <ac:chgData name="Riely, Gregory" userId="8e9f1504-5205-4fae-b223-1d04dd54ed12" providerId="ADAL" clId="{1CAE91F3-875B-492C-838B-5D0031A0A25E}" dt="2025-03-08T17:55:14.190" v="157" actId="403"/>
          <ac:spMkLst>
            <pc:docMk/>
            <pc:sldMk cId="925628741" sldId="858"/>
            <ac:spMk id="2" creationId="{00000000-0000-0000-0000-000000000000}"/>
          </ac:spMkLst>
        </pc:spChg>
        <pc:spChg chg="mod">
          <ac:chgData name="Riely, Gregory" userId="8e9f1504-5205-4fae-b223-1d04dd54ed12" providerId="ADAL" clId="{1CAE91F3-875B-492C-838B-5D0031A0A25E}" dt="2025-03-08T17:25:51.992" v="1" actId="20577"/>
          <ac:spMkLst>
            <pc:docMk/>
            <pc:sldMk cId="925628741" sldId="858"/>
            <ac:spMk id="23" creationId="{00000000-0000-0000-0000-000000000000}"/>
          </ac:spMkLst>
        </pc:spChg>
      </pc:sldChg>
      <pc:sldChg chg="ord">
        <pc:chgData name="Riely, Gregory" userId="8e9f1504-5205-4fae-b223-1d04dd54ed12" providerId="ADAL" clId="{1CAE91F3-875B-492C-838B-5D0031A0A25E}" dt="2025-03-08T17:35:36.239" v="59"/>
        <pc:sldMkLst>
          <pc:docMk/>
          <pc:sldMk cId="1369091414" sldId="894"/>
        </pc:sldMkLst>
      </pc:sldChg>
      <pc:sldChg chg="modSp mod">
        <pc:chgData name="Riely, Gregory" userId="8e9f1504-5205-4fae-b223-1d04dd54ed12" providerId="ADAL" clId="{1CAE91F3-875B-492C-838B-5D0031A0A25E}" dt="2025-03-08T17:39:03.249" v="126" actId="5793"/>
        <pc:sldMkLst>
          <pc:docMk/>
          <pc:sldMk cId="2432370910" sldId="907"/>
        </pc:sldMkLst>
        <pc:spChg chg="mod">
          <ac:chgData name="Riely, Gregory" userId="8e9f1504-5205-4fae-b223-1d04dd54ed12" providerId="ADAL" clId="{1CAE91F3-875B-492C-838B-5D0031A0A25E}" dt="2025-03-08T17:39:03.249" v="126" actId="5793"/>
          <ac:spMkLst>
            <pc:docMk/>
            <pc:sldMk cId="2432370910" sldId="907"/>
            <ac:spMk id="3" creationId="{262DBCC3-7A9E-4B38-8E58-C7A67C53DDE2}"/>
          </ac:spMkLst>
        </pc:spChg>
      </pc:sldChg>
      <pc:sldChg chg="modSp mod">
        <pc:chgData name="Riely, Gregory" userId="8e9f1504-5205-4fae-b223-1d04dd54ed12" providerId="ADAL" clId="{1CAE91F3-875B-492C-838B-5D0031A0A25E}" dt="2025-03-08T17:40:43.937" v="128" actId="404"/>
        <pc:sldMkLst>
          <pc:docMk/>
          <pc:sldMk cId="3294255871" sldId="1276"/>
        </pc:sldMkLst>
        <pc:spChg chg="mod">
          <ac:chgData name="Riely, Gregory" userId="8e9f1504-5205-4fae-b223-1d04dd54ed12" providerId="ADAL" clId="{1CAE91F3-875B-492C-838B-5D0031A0A25E}" dt="2025-03-08T17:40:43.937" v="128" actId="404"/>
          <ac:spMkLst>
            <pc:docMk/>
            <pc:sldMk cId="3294255871" sldId="1276"/>
            <ac:spMk id="2" creationId="{9A23510B-DC81-46F7-A78F-2F125B6AC3E1}"/>
          </ac:spMkLst>
        </pc:spChg>
      </pc:sldChg>
      <pc:sldChg chg="modSp mod">
        <pc:chgData name="Riely, Gregory" userId="8e9f1504-5205-4fae-b223-1d04dd54ed12" providerId="ADAL" clId="{1CAE91F3-875B-492C-838B-5D0031A0A25E}" dt="2025-03-08T17:55:00.326" v="154" actId="255"/>
        <pc:sldMkLst>
          <pc:docMk/>
          <pc:sldMk cId="316729497" sldId="1853"/>
        </pc:sldMkLst>
        <pc:spChg chg="mod">
          <ac:chgData name="Riely, Gregory" userId="8e9f1504-5205-4fae-b223-1d04dd54ed12" providerId="ADAL" clId="{1CAE91F3-875B-492C-838B-5D0031A0A25E}" dt="2025-03-08T17:54:36.341" v="148" actId="403"/>
          <ac:spMkLst>
            <pc:docMk/>
            <pc:sldMk cId="316729497" sldId="1853"/>
            <ac:spMk id="2" creationId="{9C28AC40-D49F-4898-9816-BC285ADAAD5C}"/>
          </ac:spMkLst>
        </pc:spChg>
        <pc:spChg chg="mod">
          <ac:chgData name="Riely, Gregory" userId="8e9f1504-5205-4fae-b223-1d04dd54ed12" providerId="ADAL" clId="{1CAE91F3-875B-492C-838B-5D0031A0A25E}" dt="2025-03-08T17:55:00.326" v="154" actId="255"/>
          <ac:spMkLst>
            <pc:docMk/>
            <pc:sldMk cId="316729497" sldId="1853"/>
            <ac:spMk id="3" creationId="{2A95AB59-7828-4EC4-B335-43D27472A47D}"/>
          </ac:spMkLst>
        </pc:spChg>
      </pc:sldChg>
      <pc:sldChg chg="modSp mod">
        <pc:chgData name="Riely, Gregory" userId="8e9f1504-5205-4fae-b223-1d04dd54ed12" providerId="ADAL" clId="{1CAE91F3-875B-492C-838B-5D0031A0A25E}" dt="2025-03-08T17:55:07.446" v="155" actId="403"/>
        <pc:sldMkLst>
          <pc:docMk/>
          <pc:sldMk cId="1760870946" sldId="1876"/>
        </pc:sldMkLst>
        <pc:spChg chg="mod">
          <ac:chgData name="Riely, Gregory" userId="8e9f1504-5205-4fae-b223-1d04dd54ed12" providerId="ADAL" clId="{1CAE91F3-875B-492C-838B-5D0031A0A25E}" dt="2025-03-08T17:55:07.446" v="155" actId="403"/>
          <ac:spMkLst>
            <pc:docMk/>
            <pc:sldMk cId="1760870946" sldId="1876"/>
            <ac:spMk id="2" creationId="{00000000-0000-0000-0000-000000000000}"/>
          </ac:spMkLst>
        </pc:spChg>
      </pc:sldChg>
      <pc:sldChg chg="modSp mod">
        <pc:chgData name="Riely, Gregory" userId="8e9f1504-5205-4fae-b223-1d04dd54ed12" providerId="ADAL" clId="{1CAE91F3-875B-492C-838B-5D0031A0A25E}" dt="2025-03-08T17:34:35.899" v="44" actId="1036"/>
        <pc:sldMkLst>
          <pc:docMk/>
          <pc:sldMk cId="3801092820" sldId="1885"/>
        </pc:sldMkLst>
        <pc:picChg chg="mod">
          <ac:chgData name="Riely, Gregory" userId="8e9f1504-5205-4fae-b223-1d04dd54ed12" providerId="ADAL" clId="{1CAE91F3-875B-492C-838B-5D0031A0A25E}" dt="2025-03-08T17:34:35.899" v="44" actId="1036"/>
          <ac:picMkLst>
            <pc:docMk/>
            <pc:sldMk cId="3801092820" sldId="1885"/>
            <ac:picMk id="7" creationId="{AEC8C2B7-1687-4D35-81C0-D6286B71152F}"/>
          </ac:picMkLst>
        </pc:picChg>
      </pc:sldChg>
      <pc:sldChg chg="modSp mod">
        <pc:chgData name="Riely, Gregory" userId="8e9f1504-5205-4fae-b223-1d04dd54ed12" providerId="ADAL" clId="{1CAE91F3-875B-492C-838B-5D0031A0A25E}" dt="2025-03-08T17:35:20.949" v="57" actId="403"/>
        <pc:sldMkLst>
          <pc:docMk/>
          <pc:sldMk cId="2197124434" sldId="8077"/>
        </pc:sldMkLst>
        <pc:spChg chg="mod">
          <ac:chgData name="Riely, Gregory" userId="8e9f1504-5205-4fae-b223-1d04dd54ed12" providerId="ADAL" clId="{1CAE91F3-875B-492C-838B-5D0031A0A25E}" dt="2025-03-08T17:35:20.949" v="57" actId="403"/>
          <ac:spMkLst>
            <pc:docMk/>
            <pc:sldMk cId="2197124434" sldId="8077"/>
            <ac:spMk id="2" creationId="{1A146C50-22AA-3A47-AA08-071AD0CFF4E7}"/>
          </ac:spMkLst>
        </pc:spChg>
      </pc:sldChg>
      <pc:sldChg chg="modSp mod">
        <pc:chgData name="Riely, Gregory" userId="8e9f1504-5205-4fae-b223-1d04dd54ed12" providerId="ADAL" clId="{1CAE91F3-875B-492C-838B-5D0031A0A25E}" dt="2025-03-08T17:38:38.891" v="119" actId="1076"/>
        <pc:sldMkLst>
          <pc:docMk/>
          <pc:sldMk cId="1612764245" sldId="8081"/>
        </pc:sldMkLst>
        <pc:spChg chg="mod">
          <ac:chgData name="Riely, Gregory" userId="8e9f1504-5205-4fae-b223-1d04dd54ed12" providerId="ADAL" clId="{1CAE91F3-875B-492C-838B-5D0031A0A25E}" dt="2025-03-08T17:38:38.891" v="119" actId="1076"/>
          <ac:spMkLst>
            <pc:docMk/>
            <pc:sldMk cId="1612764245" sldId="8081"/>
            <ac:spMk id="27" creationId="{00000000-0000-0000-0000-000000000000}"/>
          </ac:spMkLst>
        </pc:spChg>
      </pc:sldChg>
      <pc:sldChg chg="modSp mod">
        <pc:chgData name="Riely, Gregory" userId="8e9f1504-5205-4fae-b223-1d04dd54ed12" providerId="ADAL" clId="{1CAE91F3-875B-492C-838B-5D0031A0A25E}" dt="2025-03-08T17:41:15.614" v="147" actId="20577"/>
        <pc:sldMkLst>
          <pc:docMk/>
          <pc:sldMk cId="298876284" sldId="8083"/>
        </pc:sldMkLst>
        <pc:spChg chg="mod">
          <ac:chgData name="Riely, Gregory" userId="8e9f1504-5205-4fae-b223-1d04dd54ed12" providerId="ADAL" clId="{1CAE91F3-875B-492C-838B-5D0031A0A25E}" dt="2025-03-08T17:41:15.614" v="147" actId="20577"/>
          <ac:spMkLst>
            <pc:docMk/>
            <pc:sldMk cId="298876284" sldId="8083"/>
            <ac:spMk id="2" creationId="{1B48EB28-36F5-4EDE-A8C5-822528F12510}"/>
          </ac:spMkLst>
        </pc:spChg>
        <pc:picChg chg="mod">
          <ac:chgData name="Riely, Gregory" userId="8e9f1504-5205-4fae-b223-1d04dd54ed12" providerId="ADAL" clId="{1CAE91F3-875B-492C-838B-5D0031A0A25E}" dt="2025-03-08T17:41:09.704" v="145" actId="1036"/>
          <ac:picMkLst>
            <pc:docMk/>
            <pc:sldMk cId="298876284" sldId="8083"/>
            <ac:picMk id="2050" creationId="{35B82427-A2A1-F1B9-55B7-E1CC800AE0B3}"/>
          </ac:picMkLst>
        </pc:picChg>
      </pc:sldChg>
      <pc:sldChg chg="modSp mod">
        <pc:chgData name="Riely, Gregory" userId="8e9f1504-5205-4fae-b223-1d04dd54ed12" providerId="ADAL" clId="{1CAE91F3-875B-492C-838B-5D0031A0A25E}" dt="2025-03-08T17:39:57.526" v="127" actId="1076"/>
        <pc:sldMkLst>
          <pc:docMk/>
          <pc:sldMk cId="2042619737" sldId="8085"/>
        </pc:sldMkLst>
        <pc:spChg chg="mod">
          <ac:chgData name="Riely, Gregory" userId="8e9f1504-5205-4fae-b223-1d04dd54ed12" providerId="ADAL" clId="{1CAE91F3-875B-492C-838B-5D0031A0A25E}" dt="2025-03-08T17:39:57.526" v="127" actId="1076"/>
          <ac:spMkLst>
            <pc:docMk/>
            <pc:sldMk cId="2042619737" sldId="8085"/>
            <ac:spMk id="6" creationId="{7E66F822-D49D-D09E-286A-B5A1A083705F}"/>
          </ac:spMkLst>
        </pc:spChg>
      </pc:sldChg>
      <pc:sldChg chg="delSp modSp new mod">
        <pc:chgData name="Riely, Gregory" userId="8e9f1504-5205-4fae-b223-1d04dd54ed12" providerId="ADAL" clId="{1CAE91F3-875B-492C-838B-5D0031A0A25E}" dt="2025-03-08T17:37:03.481" v="114" actId="1076"/>
        <pc:sldMkLst>
          <pc:docMk/>
          <pc:sldMk cId="710944547" sldId="8088"/>
        </pc:sldMkLst>
        <pc:spChg chg="mod">
          <ac:chgData name="Riely, Gregory" userId="8e9f1504-5205-4fae-b223-1d04dd54ed12" providerId="ADAL" clId="{1CAE91F3-875B-492C-838B-5D0031A0A25E}" dt="2025-03-08T17:37:03.481" v="114" actId="1076"/>
          <ac:spMkLst>
            <pc:docMk/>
            <pc:sldMk cId="710944547" sldId="8088"/>
            <ac:spMk id="2" creationId="{5775E455-82EF-D75E-9279-1BB180DE3BA1}"/>
          </ac:spMkLst>
        </pc:spChg>
        <pc:spChg chg="del mod">
          <ac:chgData name="Riely, Gregory" userId="8e9f1504-5205-4fae-b223-1d04dd54ed12" providerId="ADAL" clId="{1CAE91F3-875B-492C-838B-5D0031A0A25E}" dt="2025-03-08T17:37:00.156" v="113" actId="478"/>
          <ac:spMkLst>
            <pc:docMk/>
            <pc:sldMk cId="710944547" sldId="8088"/>
            <ac:spMk id="3" creationId="{AAEA3E27-392A-1A1D-EC13-80BE35177271}"/>
          </ac:spMkLst>
        </pc:spChg>
      </pc:sldChg>
      <pc:sldChg chg="modSp new mod">
        <pc:chgData name="Riely, Gregory" userId="8e9f1504-5205-4fae-b223-1d04dd54ed12" providerId="ADAL" clId="{1CAE91F3-875B-492C-838B-5D0031A0A25E}" dt="2025-03-10T15:28:45.217" v="175" actId="20577"/>
        <pc:sldMkLst>
          <pc:docMk/>
          <pc:sldMk cId="2709715977" sldId="8089"/>
        </pc:sldMkLst>
        <pc:spChg chg="mod">
          <ac:chgData name="Riely, Gregory" userId="8e9f1504-5205-4fae-b223-1d04dd54ed12" providerId="ADAL" clId="{1CAE91F3-875B-492C-838B-5D0031A0A25E}" dt="2025-03-10T15:28:45.217" v="175" actId="20577"/>
          <ac:spMkLst>
            <pc:docMk/>
            <pc:sldMk cId="2709715977" sldId="8089"/>
            <ac:spMk id="2" creationId="{2C8667C4-9EC1-FFB9-A75C-17FB4A206D0C}"/>
          </ac:spMkLst>
        </pc:spChg>
      </pc:sldChg>
    </pc:docChg>
  </pc:docChgLst>
  <pc:docChgLst>
    <pc:chgData name="Riely, Gregory" userId="S::rielyg@mskcc.org::8e9f1504-5205-4fae-b223-1d04dd54ed12" providerId="AD" clId="Web-{536676D4-1C9A-99AB-F5F0-DC327695015C}"/>
    <pc:docChg chg="addSld modSld">
      <pc:chgData name="Riely, Gregory" userId="S::rielyg@mskcc.org::8e9f1504-5205-4fae-b223-1d04dd54ed12" providerId="AD" clId="Web-{536676D4-1C9A-99AB-F5F0-DC327695015C}" dt="2025-03-02T13:13:05.807" v="135"/>
      <pc:docMkLst>
        <pc:docMk/>
      </pc:docMkLst>
      <pc:sldChg chg="addSp modSp">
        <pc:chgData name="Riely, Gregory" userId="S::rielyg@mskcc.org::8e9f1504-5205-4fae-b223-1d04dd54ed12" providerId="AD" clId="Web-{536676D4-1C9A-99AB-F5F0-DC327695015C}" dt="2025-03-02T12:34:20.872" v="26" actId="20577"/>
        <pc:sldMkLst>
          <pc:docMk/>
          <pc:sldMk cId="1519785310" sldId="299"/>
        </pc:sldMkLst>
        <pc:spChg chg="add mod">
          <ac:chgData name="Riely, Gregory" userId="S::rielyg@mskcc.org::8e9f1504-5205-4fae-b223-1d04dd54ed12" providerId="AD" clId="Web-{536676D4-1C9A-99AB-F5F0-DC327695015C}" dt="2025-03-02T12:34:20.872" v="26" actId="20577"/>
          <ac:spMkLst>
            <pc:docMk/>
            <pc:sldMk cId="1519785310" sldId="299"/>
            <ac:spMk id="6" creationId="{83A34CDD-AB27-F1AA-7A9C-C1D0F90F1D03}"/>
          </ac:spMkLst>
        </pc:spChg>
      </pc:sldChg>
      <pc:sldChg chg="addSp modSp">
        <pc:chgData name="Riely, Gregory" userId="S::rielyg@mskcc.org::8e9f1504-5205-4fae-b223-1d04dd54ed12" providerId="AD" clId="Web-{536676D4-1C9A-99AB-F5F0-DC327695015C}" dt="2025-03-02T12:37:12.950" v="78" actId="20577"/>
        <pc:sldMkLst>
          <pc:docMk/>
          <pc:sldMk cId="3642314969" sldId="807"/>
        </pc:sldMkLst>
        <pc:spChg chg="add mod">
          <ac:chgData name="Riely, Gregory" userId="S::rielyg@mskcc.org::8e9f1504-5205-4fae-b223-1d04dd54ed12" providerId="AD" clId="Web-{536676D4-1C9A-99AB-F5F0-DC327695015C}" dt="2025-03-02T12:37:12.950" v="78" actId="20577"/>
          <ac:spMkLst>
            <pc:docMk/>
            <pc:sldMk cId="3642314969" sldId="807"/>
            <ac:spMk id="3" creationId="{8F17FA02-C3EC-A396-575C-A02985455AE8}"/>
          </ac:spMkLst>
        </pc:spChg>
      </pc:sldChg>
      <pc:sldChg chg="modSp">
        <pc:chgData name="Riely, Gregory" userId="S::rielyg@mskcc.org::8e9f1504-5205-4fae-b223-1d04dd54ed12" providerId="AD" clId="Web-{536676D4-1C9A-99AB-F5F0-DC327695015C}" dt="2025-03-02T12:32:15.212" v="2" actId="20577"/>
        <pc:sldMkLst>
          <pc:docMk/>
          <pc:sldMk cId="3314027193" sldId="885"/>
        </pc:sldMkLst>
        <pc:spChg chg="mod">
          <ac:chgData name="Riely, Gregory" userId="S::rielyg@mskcc.org::8e9f1504-5205-4fae-b223-1d04dd54ed12" providerId="AD" clId="Web-{536676D4-1C9A-99AB-F5F0-DC327695015C}" dt="2025-03-02T12:32:05.040" v="0" actId="20577"/>
          <ac:spMkLst>
            <pc:docMk/>
            <pc:sldMk cId="3314027193" sldId="885"/>
            <ac:spMk id="2" creationId="{00000000-0000-0000-0000-000000000000}"/>
          </ac:spMkLst>
        </pc:spChg>
        <pc:spChg chg="mod">
          <ac:chgData name="Riely, Gregory" userId="S::rielyg@mskcc.org::8e9f1504-5205-4fae-b223-1d04dd54ed12" providerId="AD" clId="Web-{536676D4-1C9A-99AB-F5F0-DC327695015C}" dt="2025-03-02T12:32:15.212" v="2" actId="20577"/>
          <ac:spMkLst>
            <pc:docMk/>
            <pc:sldMk cId="3314027193" sldId="885"/>
            <ac:spMk id="3" creationId="{00000000-0000-0000-0000-000000000000}"/>
          </ac:spMkLst>
        </pc:spChg>
      </pc:sldChg>
      <pc:sldChg chg="addSp modSp">
        <pc:chgData name="Riely, Gregory" userId="S::rielyg@mskcc.org::8e9f1504-5205-4fae-b223-1d04dd54ed12" providerId="AD" clId="Web-{536676D4-1C9A-99AB-F5F0-DC327695015C}" dt="2025-03-02T12:34:55.341" v="43" actId="20577"/>
        <pc:sldMkLst>
          <pc:docMk/>
          <pc:sldMk cId="3248971923" sldId="8080"/>
        </pc:sldMkLst>
        <pc:spChg chg="add mod">
          <ac:chgData name="Riely, Gregory" userId="S::rielyg@mskcc.org::8e9f1504-5205-4fae-b223-1d04dd54ed12" providerId="AD" clId="Web-{536676D4-1C9A-99AB-F5F0-DC327695015C}" dt="2025-03-02T12:34:55.341" v="43" actId="20577"/>
          <ac:spMkLst>
            <pc:docMk/>
            <pc:sldMk cId="3248971923" sldId="8080"/>
            <ac:spMk id="6" creationId="{7D6C9429-E071-5C97-7ABF-0F8A3154F463}"/>
          </ac:spMkLst>
        </pc:spChg>
      </pc:sldChg>
      <pc:sldChg chg="addSp delSp modSp new mod modClrScheme chgLayout">
        <pc:chgData name="Riely, Gregory" userId="S::rielyg@mskcc.org::8e9f1504-5205-4fae-b223-1d04dd54ed12" providerId="AD" clId="Web-{536676D4-1C9A-99AB-F5F0-DC327695015C}" dt="2025-03-02T13:13:05.807" v="135"/>
        <pc:sldMkLst>
          <pc:docMk/>
          <pc:sldMk cId="2207815642" sldId="8084"/>
        </pc:sldMkLst>
        <pc:spChg chg="mod ord">
          <ac:chgData name="Riely, Gregory" userId="S::rielyg@mskcc.org::8e9f1504-5205-4fae-b223-1d04dd54ed12" providerId="AD" clId="Web-{536676D4-1C9A-99AB-F5F0-DC327695015C}" dt="2025-03-02T13:13:05.807" v="135"/>
          <ac:spMkLst>
            <pc:docMk/>
            <pc:sldMk cId="2207815642" sldId="8084"/>
            <ac:spMk id="2" creationId="{D098F6DC-59F9-DD58-CAF9-490FBE56B6A9}"/>
          </ac:spMkLst>
        </pc:spChg>
        <pc:spChg chg="add del">
          <ac:chgData name="Riely, Gregory" userId="S::rielyg@mskcc.org::8e9f1504-5205-4fae-b223-1d04dd54ed12" providerId="AD" clId="Web-{536676D4-1C9A-99AB-F5F0-DC327695015C}" dt="2025-03-02T13:13:05.807" v="135"/>
          <ac:spMkLst>
            <pc:docMk/>
            <pc:sldMk cId="2207815642" sldId="8084"/>
            <ac:spMk id="3" creationId="{BA0FA2EE-D1D7-A8D4-57D3-F94CE620C299}"/>
          </ac:spMkLst>
        </pc:spChg>
        <pc:spChg chg="add del">
          <ac:chgData name="Riely, Gregory" userId="S::rielyg@mskcc.org::8e9f1504-5205-4fae-b223-1d04dd54ed12" providerId="AD" clId="Web-{536676D4-1C9A-99AB-F5F0-DC327695015C}" dt="2025-03-02T13:13:05.807" v="135"/>
          <ac:spMkLst>
            <pc:docMk/>
            <pc:sldMk cId="2207815642" sldId="8084"/>
            <ac:spMk id="4" creationId="{E61F2370-288A-7579-09E5-68399FFC3BB8}"/>
          </ac:spMkLst>
        </pc:spChg>
        <pc:spChg chg="add mod">
          <ac:chgData name="Riely, Gregory" userId="S::rielyg@mskcc.org::8e9f1504-5205-4fae-b223-1d04dd54ed12" providerId="AD" clId="Web-{536676D4-1C9A-99AB-F5F0-DC327695015C}" dt="2025-03-02T13:13:05.807" v="135"/>
          <ac:spMkLst>
            <pc:docMk/>
            <pc:sldMk cId="2207815642" sldId="8084"/>
            <ac:spMk id="6" creationId="{6E91D1C2-02C0-1F04-55A6-658D283CBB79}"/>
          </ac:spMkLst>
        </pc:spChg>
        <pc:spChg chg="add del mod">
          <ac:chgData name="Riely, Gregory" userId="S::rielyg@mskcc.org::8e9f1504-5205-4fae-b223-1d04dd54ed12" providerId="AD" clId="Web-{536676D4-1C9A-99AB-F5F0-DC327695015C}" dt="2025-03-02T13:13:03.385" v="132"/>
          <ac:spMkLst>
            <pc:docMk/>
            <pc:sldMk cId="2207815642" sldId="8084"/>
            <ac:spMk id="11" creationId="{7F103A5C-329F-764F-7DC4-23CD0404F6E1}"/>
          </ac:spMkLst>
        </pc:spChg>
        <pc:spChg chg="add del mod">
          <ac:chgData name="Riely, Gregory" userId="S::rielyg@mskcc.org::8e9f1504-5205-4fae-b223-1d04dd54ed12" providerId="AD" clId="Web-{536676D4-1C9A-99AB-F5F0-DC327695015C}" dt="2025-03-02T13:13:03.385" v="132"/>
          <ac:spMkLst>
            <pc:docMk/>
            <pc:sldMk cId="2207815642" sldId="8084"/>
            <ac:spMk id="13" creationId="{30C566E2-857F-E644-2A8A-D41BF5F0D8B6}"/>
          </ac:spMkLst>
        </pc:spChg>
        <pc:spChg chg="add del mod">
          <ac:chgData name="Riely, Gregory" userId="S::rielyg@mskcc.org::8e9f1504-5205-4fae-b223-1d04dd54ed12" providerId="AD" clId="Web-{536676D4-1C9A-99AB-F5F0-DC327695015C}" dt="2025-03-02T13:13:05.807" v="134"/>
          <ac:spMkLst>
            <pc:docMk/>
            <pc:sldMk cId="2207815642" sldId="8084"/>
            <ac:spMk id="15" creationId="{11CEA56C-D219-5D12-64D2-B96BB59A08A5}"/>
          </ac:spMkLst>
        </pc:spChg>
        <pc:spChg chg="add del mod">
          <ac:chgData name="Riely, Gregory" userId="S::rielyg@mskcc.org::8e9f1504-5205-4fae-b223-1d04dd54ed12" providerId="AD" clId="Web-{536676D4-1C9A-99AB-F5F0-DC327695015C}" dt="2025-03-02T13:13:05.807" v="134"/>
          <ac:spMkLst>
            <pc:docMk/>
            <pc:sldMk cId="2207815642" sldId="8084"/>
            <ac:spMk id="16" creationId="{82765486-60F1-8D47-EA2D-6AC8DC42C7EA}"/>
          </ac:spMkLst>
        </pc:spChg>
        <pc:spChg chg="add del mod">
          <ac:chgData name="Riely, Gregory" userId="S::rielyg@mskcc.org::8e9f1504-5205-4fae-b223-1d04dd54ed12" providerId="AD" clId="Web-{536676D4-1C9A-99AB-F5F0-DC327695015C}" dt="2025-03-02T13:13:05.807" v="134"/>
          <ac:spMkLst>
            <pc:docMk/>
            <pc:sldMk cId="2207815642" sldId="8084"/>
            <ac:spMk id="17" creationId="{7986B006-3F03-BFF8-D727-E195922DD955}"/>
          </ac:spMkLst>
        </pc:spChg>
        <pc:spChg chg="add mod">
          <ac:chgData name="Riely, Gregory" userId="S::rielyg@mskcc.org::8e9f1504-5205-4fae-b223-1d04dd54ed12" providerId="AD" clId="Web-{536676D4-1C9A-99AB-F5F0-DC327695015C}" dt="2025-03-02T13:13:05.807" v="135"/>
          <ac:spMkLst>
            <pc:docMk/>
            <pc:sldMk cId="2207815642" sldId="8084"/>
            <ac:spMk id="19" creationId="{7F103A5C-329F-764F-7DC4-23CD0404F6E1}"/>
          </ac:spMkLst>
        </pc:spChg>
        <pc:spChg chg="add mod">
          <ac:chgData name="Riely, Gregory" userId="S::rielyg@mskcc.org::8e9f1504-5205-4fae-b223-1d04dd54ed12" providerId="AD" clId="Web-{536676D4-1C9A-99AB-F5F0-DC327695015C}" dt="2025-03-02T13:13:05.807" v="135"/>
          <ac:spMkLst>
            <pc:docMk/>
            <pc:sldMk cId="2207815642" sldId="8084"/>
            <ac:spMk id="20" creationId="{30C566E2-857F-E644-2A8A-D41BF5F0D8B6}"/>
          </ac:spMkLst>
        </pc:spChg>
      </pc:sldChg>
      <pc:sldChg chg="addSp delSp modSp new">
        <pc:chgData name="Riely, Gregory" userId="S::rielyg@mskcc.org::8e9f1504-5205-4fae-b223-1d04dd54ed12" providerId="AD" clId="Web-{536676D4-1C9A-99AB-F5F0-DC327695015C}" dt="2025-03-02T13:11:34.792" v="129" actId="20577"/>
        <pc:sldMkLst>
          <pc:docMk/>
          <pc:sldMk cId="2042619737" sldId="8085"/>
        </pc:sldMkLst>
        <pc:spChg chg="mod">
          <ac:chgData name="Riely, Gregory" userId="S::rielyg@mskcc.org::8e9f1504-5205-4fae-b223-1d04dd54ed12" providerId="AD" clId="Web-{536676D4-1C9A-99AB-F5F0-DC327695015C}" dt="2025-03-02T13:09:52.542" v="103" actId="20577"/>
          <ac:spMkLst>
            <pc:docMk/>
            <pc:sldMk cId="2042619737" sldId="8085"/>
            <ac:spMk id="2" creationId="{539838F8-80A5-B502-9F6A-2B302FD79471}"/>
          </ac:spMkLst>
        </pc:spChg>
        <pc:spChg chg="del">
          <ac:chgData name="Riely, Gregory" userId="S::rielyg@mskcc.org::8e9f1504-5205-4fae-b223-1d04dd54ed12" providerId="AD" clId="Web-{536676D4-1C9A-99AB-F5F0-DC327695015C}" dt="2025-03-02T13:10:00.511" v="105"/>
          <ac:spMkLst>
            <pc:docMk/>
            <pc:sldMk cId="2042619737" sldId="8085"/>
            <ac:spMk id="3" creationId="{DE93D33B-F62F-82F0-D935-0588C9AFECBA}"/>
          </ac:spMkLst>
        </pc:spChg>
        <pc:spChg chg="add del mod">
          <ac:chgData name="Riely, Gregory" userId="S::rielyg@mskcc.org::8e9f1504-5205-4fae-b223-1d04dd54ed12" providerId="AD" clId="Web-{536676D4-1C9A-99AB-F5F0-DC327695015C}" dt="2025-03-02T13:09:57.011" v="104"/>
          <ac:spMkLst>
            <pc:docMk/>
            <pc:sldMk cId="2042619737" sldId="8085"/>
            <ac:spMk id="5" creationId="{FF24272C-2E67-545F-7967-7376AD8EDF32}"/>
          </ac:spMkLst>
        </pc:spChg>
        <pc:spChg chg="add mod">
          <ac:chgData name="Riely, Gregory" userId="S::rielyg@mskcc.org::8e9f1504-5205-4fae-b223-1d04dd54ed12" providerId="AD" clId="Web-{536676D4-1C9A-99AB-F5F0-DC327695015C}" dt="2025-03-02T13:11:34.792" v="129" actId="20577"/>
          <ac:spMkLst>
            <pc:docMk/>
            <pc:sldMk cId="2042619737" sldId="8085"/>
            <ac:spMk id="6" creationId="{7E66F822-D49D-D09E-286A-B5A1A083705F}"/>
          </ac:spMkLst>
        </pc:spChg>
        <pc:picChg chg="add mod modCrop">
          <ac:chgData name="Riely, Gregory" userId="S::rielyg@mskcc.org::8e9f1504-5205-4fae-b223-1d04dd54ed12" providerId="AD" clId="Web-{536676D4-1C9A-99AB-F5F0-DC327695015C}" dt="2025-03-02T13:11:18.729" v="110" actId="1076"/>
          <ac:picMkLst>
            <pc:docMk/>
            <pc:sldMk cId="2042619737" sldId="8085"/>
            <ac:picMk id="4" creationId="{DF276C7B-003A-8B5C-B687-991010FEECD6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1"/>
          <c:order val="0"/>
          <c:invertIfNegative val="0"/>
          <c:val>
            <c:numRef>
              <c:f>Sheet1!$C$5</c:f>
              <c:numCache>
                <c:formatCode>0%</c:formatCode>
                <c:ptCount val="1"/>
                <c:pt idx="0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7B-43BE-8AA8-DCBB8511093F}"/>
            </c:ext>
          </c:extLst>
        </c:ser>
        <c:ser>
          <c:idx val="2"/>
          <c:order val="1"/>
          <c:invertIfNegative val="0"/>
          <c:val>
            <c:numRef>
              <c:f>Sheet1!$D$5</c:f>
              <c:numCache>
                <c:formatCode>0%</c:formatCode>
                <c:ptCount val="1"/>
                <c:pt idx="0">
                  <c:v>7.0000000000000007E-2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7B-43BE-8AA8-DCBB8511093F}"/>
            </c:ext>
          </c:extLst>
        </c:ser>
        <c:ser>
          <c:idx val="3"/>
          <c:order val="2"/>
          <c:invertIfNegative val="0"/>
          <c:val>
            <c:numRef>
              <c:f>Sheet1!$E$5</c:f>
              <c:numCache>
                <c:formatCode>0%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7B-43BE-8AA8-DCBB851109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55376552"/>
        <c:axId val="-2045386888"/>
      </c:barChart>
      <c:catAx>
        <c:axId val="1955376552"/>
        <c:scaling>
          <c:orientation val="minMax"/>
        </c:scaling>
        <c:delete val="0"/>
        <c:axPos val="l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noFill/>
              </a:defRPr>
            </a:pPr>
            <a:endParaRPr lang="en-US"/>
          </a:p>
        </c:txPr>
        <c:crossAx val="-2045386888"/>
        <c:crosses val="autoZero"/>
        <c:auto val="1"/>
        <c:lblAlgn val="ctr"/>
        <c:lblOffset val="100"/>
        <c:noMultiLvlLbl val="0"/>
      </c:catAx>
      <c:valAx>
        <c:axId val="-204538688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1955376552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0.5277</cdr:x>
      <cdr:y>0.30674</cdr:y>
    </cdr:from>
    <cdr:to>
      <cdr:x>0.70382</cdr:x>
      <cdr:y>0.64738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3BE217BF-CDC3-4757-BA24-98CE377400BD}"/>
            </a:ext>
          </a:extLst>
        </cdr:cNvPr>
        <cdr:cNvSpPr txBox="1"/>
      </cdr:nvSpPr>
      <cdr:spPr>
        <a:xfrm xmlns:a="http://schemas.openxmlformats.org/drawingml/2006/main">
          <a:off x="3065007" y="361055"/>
          <a:ext cx="1022915" cy="40094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b="1" dirty="0"/>
            <a:t>~65%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Bierstadt" panose="020B00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Bierstadt" panose="020B0004020202020204" pitchFamily="34" charset="0"/>
              </a:defRPr>
            </a:lvl1pPr>
          </a:lstStyle>
          <a:p>
            <a:fld id="{32937634-2079-BD4B-A278-C56327FDE558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Bierstadt" panose="020B00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Bierstadt" panose="020B0004020202020204" pitchFamily="34" charset="0"/>
              </a:defRPr>
            </a:lvl1pPr>
          </a:lstStyle>
          <a:p>
            <a:fld id="{3339FBE3-7C1E-604C-A973-421AC64550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95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Bierstadt" panose="020B00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Bierstadt" panose="020B00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Bierstadt" panose="020B00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Bierstadt" panose="020B00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Bierstadt" panose="020B00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 txBox="1">
            <a:spLocks noGrp="1" noChangeArrowheads="1"/>
          </p:cNvSpPr>
          <p:nvPr/>
        </p:nvSpPr>
        <p:spPr bwMode="auto">
          <a:xfrm>
            <a:off x="3884842" y="8685071"/>
            <a:ext cx="2971592" cy="45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398" tIns="45199" rIns="90398" bIns="45199" anchor="b"/>
          <a:lstStyle/>
          <a:p>
            <a:pPr algn="r"/>
            <a:fld id="{85894746-677C-4706-AB57-32A01D15E2FA}" type="slidenum">
              <a:rPr lang="en-US" sz="1200">
                <a:latin typeface="Bierstadt" panose="020B0004020202020204" pitchFamily="34" charset="0"/>
                <a:cs typeface="Arial" charset="0"/>
              </a:rPr>
              <a:pPr algn="r"/>
              <a:t>6</a:t>
            </a:fld>
            <a:endParaRPr lang="en-US" sz="1200">
              <a:latin typeface="Bierstadt" panose="020B0004020202020204" pitchFamily="34" charset="0"/>
              <a:cs typeface="Arial" charset="0"/>
            </a:endParaRPr>
          </a:p>
        </p:txBody>
      </p:sp>
      <p:sp>
        <p:nvSpPr>
          <p:cNvPr id="32770" name="Rectangle 7"/>
          <p:cNvSpPr txBox="1">
            <a:spLocks noGrp="1" noChangeArrowheads="1"/>
          </p:cNvSpPr>
          <p:nvPr/>
        </p:nvSpPr>
        <p:spPr bwMode="auto">
          <a:xfrm>
            <a:off x="3884842" y="8685071"/>
            <a:ext cx="2971592" cy="45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398" tIns="45199" rIns="90398" bIns="45199" anchor="b"/>
          <a:lstStyle/>
          <a:p>
            <a:pPr algn="r"/>
            <a:fld id="{AB6F6045-61E9-461E-BC7E-12AA303F3288}" type="slidenum">
              <a:rPr lang="en-US" sz="1200">
                <a:latin typeface="Bierstadt" panose="020B0004020202020204" pitchFamily="34" charset="0"/>
                <a:cs typeface="Arial" charset="0"/>
              </a:rPr>
              <a:pPr algn="r"/>
              <a:t>6</a:t>
            </a:fld>
            <a:endParaRPr lang="en-US" sz="1200">
              <a:latin typeface="Bierstadt" panose="020B0004020202020204" pitchFamily="34" charset="0"/>
              <a:cs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114" y="4344108"/>
            <a:ext cx="5485773" cy="4114643"/>
          </a:xfrm>
          <a:noFill/>
          <a:ln w="9525"/>
        </p:spPr>
        <p:txBody>
          <a:bodyPr lIns="90398" tIns="45199" rIns="90398" bIns="45199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41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5381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112" indent="-228587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056C0B6-0843-480F-98CF-2D9084A03956}" type="slidenum">
              <a:rPr lang="en-US" sz="1200">
                <a:solidFill>
                  <a:srgbClr val="000000"/>
                </a:solidFill>
              </a:rPr>
              <a:pPr eaLnBrk="1" hangingPunct="1"/>
              <a:t>44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88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112" indent="-228587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056C0B6-0843-480F-98CF-2D9084A03956}" type="slidenum">
              <a:rPr lang="en-US" sz="1200">
                <a:solidFill>
                  <a:srgbClr val="000000"/>
                </a:solidFill>
              </a:rPr>
              <a:pPr eaLnBrk="1" hangingPunct="1"/>
              <a:t>45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26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59A5BC-8777-47DE-BCAA-2E039572B73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0170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112" indent="-228587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8810" indent="-2285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056C0B6-0843-480F-98CF-2D9084A03956}" type="slidenum">
              <a:rPr lang="en-US" sz="1200">
                <a:solidFill>
                  <a:srgbClr val="000000"/>
                </a:solidFill>
              </a:rPr>
              <a:pPr eaLnBrk="1" hangingPunct="1"/>
              <a:t>51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62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2069BF-6E27-4C15-9C19-390D152B581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4570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617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87043" name="ノート プレースホルダ 2"/>
          <p:cNvSpPr>
            <a:spLocks noGrp="1"/>
          </p:cNvSpPr>
          <p:nvPr>
            <p:ph type="body" idx="1"/>
          </p:nvPr>
        </p:nvSpPr>
        <p:spPr>
          <a:xfrm>
            <a:off x="685644" y="4344336"/>
            <a:ext cx="5486713" cy="4113553"/>
          </a:xfr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kumimoji="1" lang="ja-JP" altLang="en-US">
              <a:latin typeface="Imago" charset="0"/>
              <a:cs typeface="ＭＳ Ｐゴシック" charset="0"/>
            </a:endParaRPr>
          </a:p>
        </p:txBody>
      </p:sp>
      <p:sp>
        <p:nvSpPr>
          <p:cNvPr id="49156" name="スライド番号プレースホル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3748" y="8685552"/>
            <a:ext cx="2972686" cy="45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40" tIns="45020" rIns="90040" bIns="45020"/>
          <a:lstStyle>
            <a:lvl1pPr eaLnBrk="0" hangingPunct="0">
              <a:defRPr>
                <a:solidFill>
                  <a:schemeClr val="tx1"/>
                </a:solidFill>
                <a:latin typeface="Imago" pitchFamily="2" charset="0"/>
                <a:cs typeface="Arial" pitchFamily="34" charset="0"/>
              </a:defRPr>
            </a:lvl1pPr>
            <a:lvl2pPr marL="730914" indent="-281121" eaLnBrk="0" hangingPunct="0">
              <a:defRPr>
                <a:solidFill>
                  <a:schemeClr val="tx1"/>
                </a:solidFill>
                <a:latin typeface="Imago" pitchFamily="2" charset="0"/>
                <a:cs typeface="Arial" pitchFamily="34" charset="0"/>
              </a:defRPr>
            </a:lvl2pPr>
            <a:lvl3pPr marL="1124483" indent="-224897" eaLnBrk="0" hangingPunct="0">
              <a:defRPr>
                <a:solidFill>
                  <a:schemeClr val="tx1"/>
                </a:solidFill>
                <a:latin typeface="Imago" pitchFamily="2" charset="0"/>
                <a:cs typeface="Arial" pitchFamily="34" charset="0"/>
              </a:defRPr>
            </a:lvl3pPr>
            <a:lvl4pPr marL="1574277" indent="-224897" eaLnBrk="0" hangingPunct="0">
              <a:defRPr>
                <a:solidFill>
                  <a:schemeClr val="tx1"/>
                </a:solidFill>
                <a:latin typeface="Imago" pitchFamily="2" charset="0"/>
                <a:cs typeface="Arial" pitchFamily="34" charset="0"/>
              </a:defRPr>
            </a:lvl4pPr>
            <a:lvl5pPr marL="2024070" indent="-224897" eaLnBrk="0" hangingPunct="0">
              <a:defRPr>
                <a:solidFill>
                  <a:schemeClr val="tx1"/>
                </a:solidFill>
                <a:latin typeface="Imago" pitchFamily="2" charset="0"/>
                <a:cs typeface="Arial" pitchFamily="34" charset="0"/>
              </a:defRPr>
            </a:lvl5pPr>
            <a:lvl6pPr marL="2473863" indent="-22489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mago" pitchFamily="2" charset="0"/>
                <a:cs typeface="Arial" pitchFamily="34" charset="0"/>
              </a:defRPr>
            </a:lvl6pPr>
            <a:lvl7pPr marL="2923657" indent="-22489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mago" pitchFamily="2" charset="0"/>
                <a:cs typeface="Arial" pitchFamily="34" charset="0"/>
              </a:defRPr>
            </a:lvl7pPr>
            <a:lvl8pPr marL="3373450" indent="-22489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mago" pitchFamily="2" charset="0"/>
                <a:cs typeface="Arial" pitchFamily="34" charset="0"/>
              </a:defRPr>
            </a:lvl8pPr>
            <a:lvl9pPr marL="3823244" indent="-22489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Imago" pitchFamily="2" charset="0"/>
                <a:cs typeface="Arial" pitchFamily="34" charset="0"/>
              </a:defRPr>
            </a:lvl9pPr>
          </a:lstStyle>
          <a:p>
            <a:pPr eaLnBrk="1" hangingPunct="1"/>
            <a:fld id="{21481F30-9E33-43DB-8DD7-AEE83C6D86E0}" type="slidenum">
              <a:rPr lang="en-US" altLang="ja-JP" b="1">
                <a:solidFill>
                  <a:srgbClr val="000000"/>
                </a:solidFill>
              </a:rPr>
              <a:pPr eaLnBrk="1" hangingPunct="1"/>
              <a:t>62</a:t>
            </a:fld>
            <a:endParaRPr lang="en-US" altLang="ja-JP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896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50EBE-CD77-4ACF-BE20-00ACC5BA3990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2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Date or Reference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D9DADDD7-F6DB-DE43-84D3-BDE65D6DBA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74588" y="4499118"/>
            <a:ext cx="8869412" cy="6443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ierstadt" panose="020B0004020202020204" pitchFamily="34" charset="0"/>
            </a:endParaRPr>
          </a:p>
        </p:txBody>
      </p:sp>
      <p:pic>
        <p:nvPicPr>
          <p:cNvPr id="15" name="Picture 14" descr="MSKCC_super_pos_rg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36" y="705410"/>
            <a:ext cx="8030529" cy="6645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675" y="1696850"/>
            <a:ext cx="7772400" cy="11025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rgbClr val="F2652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675" y="3518875"/>
            <a:ext cx="6400800" cy="98024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 descr="MSKCC_logo_hor_pos_rgb_150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84" y="427237"/>
            <a:ext cx="1752455" cy="53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23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40000" y="3099115"/>
            <a:ext cx="8056800" cy="149551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Pct val="35000"/>
              <a:buFont typeface="Wingdings" charset="2"/>
              <a:buNone/>
              <a:tabLst/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0000" y="1584728"/>
            <a:ext cx="8056800" cy="1421461"/>
          </a:xfrm>
        </p:spPr>
        <p:txBody>
          <a:bodyPr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40000" y="413106"/>
            <a:ext cx="5254702" cy="415499"/>
          </a:xfrm>
        </p:spPr>
        <p:txBody>
          <a:bodyPr anchor="b">
            <a:noAutofit/>
          </a:bodyPr>
          <a:lstStyle>
            <a:lvl1pPr>
              <a:defRPr sz="2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540000" y="810001"/>
            <a:ext cx="5254702" cy="366596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E3CF81-11EA-405E-A3EC-9D48E6C9B0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6618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Bierstadt" panose="020B0004020202020204" pitchFamily="34" charset="0"/>
              </a:defRPr>
            </a:lvl1pPr>
          </a:lstStyle>
          <a:p>
            <a:fld id="{31557021-9425-4ECB-8455-37A42D497BD0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866D93FB-C225-4CC1-81D5-3E7930115D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58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799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121790"/>
            <a:ext cx="8496300" cy="3148552"/>
          </a:xfrm>
        </p:spPr>
        <p:txBody>
          <a:bodyPr/>
          <a:lstStyle>
            <a:lvl1pPr marL="177800" indent="-1778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1pPr>
            <a:lvl2pPr>
              <a:buClr>
                <a:schemeClr val="accent3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323848" y="4353814"/>
            <a:ext cx="3833373" cy="402416"/>
          </a:xfrm>
        </p:spPr>
        <p:txBody>
          <a:bodyPr rIns="0" bIns="0" anchor="b"/>
          <a:lstStyle>
            <a:lvl1pPr marL="0" indent="0">
              <a:spcAft>
                <a:spcPts val="0"/>
              </a:spcAft>
              <a:buNone/>
              <a:defRPr sz="800">
                <a:solidFill>
                  <a:schemeClr val="tx1"/>
                </a:solidFill>
              </a:defRPr>
            </a:lvl1pPr>
            <a:lvl2pPr marL="177800" indent="0">
              <a:buNone/>
              <a:defRPr sz="1200"/>
            </a:lvl2pPr>
            <a:lvl3pPr marL="360362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242063" y="4353814"/>
            <a:ext cx="3569422" cy="402416"/>
          </a:xfrm>
        </p:spPr>
        <p:txBody>
          <a:bodyPr rIns="0" bIns="0" anchor="b"/>
          <a:lstStyle>
            <a:lvl1pPr marL="0" indent="0" algn="r">
              <a:spcAft>
                <a:spcPts val="0"/>
              </a:spcAft>
              <a:buNone/>
              <a:defRPr sz="800">
                <a:solidFill>
                  <a:schemeClr val="tx1"/>
                </a:solidFill>
              </a:defRPr>
            </a:lvl1pPr>
            <a:lvl2pPr marL="177800" indent="0">
              <a:buNone/>
              <a:defRPr sz="1200"/>
            </a:lvl2pPr>
            <a:lvl3pPr marL="360362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4964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1"/>
            <a:ext cx="9144000" cy="1065475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8770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Text" userDrawn="1">
  <p:cSld name="3_Title and Tex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>
            <a:spLocks noGrp="1"/>
          </p:cNvSpPr>
          <p:nvPr>
            <p:ph type="subTitle" idx="2"/>
          </p:nvPr>
        </p:nvSpPr>
        <p:spPr>
          <a:xfrm>
            <a:off x="359999" y="708233"/>
            <a:ext cx="84099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5416B"/>
              </a:buClr>
              <a:buSzPts val="700"/>
              <a:buFont typeface="Noto Sans Symbols"/>
              <a:buNone/>
              <a:defRPr sz="2000" b="0" i="0" u="none" strike="noStrike" cap="none">
                <a:solidFill>
                  <a:srgbClr val="3D9DA0"/>
                </a:solidFill>
                <a:latin typeface="Bierstadt" panose="020B0004020202020204" pitchFamily="34" charset="0"/>
                <a:ea typeface="Bierstadt" panose="020B0004020202020204" pitchFamily="34" charset="0"/>
                <a:cs typeface="Bierstadt" panose="020B0004020202020204" pitchFamily="34" charset="0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56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56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3" name="Google Shape;18;p14">
            <a:extLst>
              <a:ext uri="{FF2B5EF4-FFF2-40B4-BE49-F238E27FC236}">
                <a16:creationId xmlns:a16="http://schemas.microsoft.com/office/drawing/2014/main" id="{329DFE97-3C37-2843-919B-76136B9C955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59999" y="276233"/>
            <a:ext cx="8409765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5416B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026C72"/>
                </a:solidFill>
                <a:latin typeface="Bierstadt" panose="020B0004020202020204" pitchFamily="34" charset="0"/>
                <a:ea typeface="Bierstadt" panose="020B0004020202020204" pitchFamily="34" charset="0"/>
                <a:cs typeface="Bierstadt" panose="020B0004020202020204" pitchFamily="34" charset="0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4" name="Google Shape;17;p14">
            <a:extLst>
              <a:ext uri="{FF2B5EF4-FFF2-40B4-BE49-F238E27FC236}">
                <a16:creationId xmlns:a16="http://schemas.microsoft.com/office/drawing/2014/main" id="{57D9B4DA-E208-4D4F-A1E1-2BB4BA0AFE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5325" y="1297577"/>
            <a:ext cx="8409900" cy="3204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Bierstadt" panose="020B0004020202020204" pitchFamily="34" charset="0"/>
                <a:ea typeface="Bierstadt" panose="020B0004020202020204" pitchFamily="34" charset="0"/>
                <a:cs typeface="Bierstadt" panose="020B0004020202020204" pitchFamily="34" charset="0"/>
                <a:sym typeface="Arial Narr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Noto Sans Symbols"/>
              <a:buChar char="◆"/>
              <a:defRPr sz="1600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Noto Sans Symbols"/>
              <a:buChar char="◆"/>
              <a:defRPr sz="1600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63D78F6-5649-4478-BA93-ED23F06DA2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7250" y="4686141"/>
            <a:ext cx="1243445" cy="23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0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935">
          <p15:clr>
            <a:srgbClr val="FBAE40"/>
          </p15:clr>
        </p15:guide>
        <p15:guide id="3" orient="horz" pos="3094">
          <p15:clr>
            <a:srgbClr val="FBAE40"/>
          </p15:clr>
        </p15:guide>
        <p15:guide id="4" pos="226">
          <p15:clr>
            <a:srgbClr val="FBAE40"/>
          </p15:clr>
        </p15:guide>
        <p15:guide id="5" pos="5534">
          <p15:clr>
            <a:srgbClr val="FBAE40"/>
          </p15:clr>
        </p15:guide>
        <p15:guide id="6" orient="horz" pos="16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l">
              <a:buNone/>
              <a:defRPr sz="1800"/>
            </a:lvl1pPr>
            <a:lvl2pPr marL="342722" indent="0" algn="ctr">
              <a:buNone/>
              <a:defRPr sz="1500"/>
            </a:lvl2pPr>
            <a:lvl3pPr marL="685460" indent="0" algn="ctr">
              <a:buNone/>
              <a:defRPr sz="1400"/>
            </a:lvl3pPr>
            <a:lvl4pPr marL="1028190" indent="0" algn="ctr">
              <a:buNone/>
              <a:defRPr sz="1200"/>
            </a:lvl4pPr>
            <a:lvl5pPr marL="1370920" indent="0" algn="ctr">
              <a:buNone/>
              <a:defRPr sz="1200"/>
            </a:lvl5pPr>
            <a:lvl6pPr marL="1713659" indent="0" algn="ctr">
              <a:buNone/>
              <a:defRPr sz="1200"/>
            </a:lvl6pPr>
            <a:lvl7pPr marL="2056379" indent="0" algn="ctr">
              <a:buNone/>
              <a:defRPr sz="1200"/>
            </a:lvl7pPr>
            <a:lvl8pPr marL="2399100" indent="0" algn="ctr">
              <a:buNone/>
              <a:defRPr sz="1200"/>
            </a:lvl8pPr>
            <a:lvl9pPr marL="274182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0139" y="4709343"/>
            <a:ext cx="287616" cy="273844"/>
          </a:xfrm>
          <a:prstGeom prst="rect">
            <a:avLst/>
          </a:prstGeom>
        </p:spPr>
        <p:txBody>
          <a:bodyPr vert="horz" lIns="68550" tIns="34289" rIns="68550" bIns="34289" rtlCol="0" anchor="ctr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  <a:latin typeface="Bierstadt" panose="020B0004020202020204" pitchFamily="34" charset="0"/>
              </a:defRPr>
            </a:lvl1pPr>
          </a:lstStyle>
          <a:p>
            <a:pPr defTabSz="685460"/>
            <a:fld id="{2FFBAD49-1F68-914B-9DFB-5D552C1A2BEB}" type="slidenum">
              <a:rPr lang="en-US" smtClean="0">
                <a:solidFill>
                  <a:srgbClr val="113468">
                    <a:tint val="75000"/>
                  </a:srgbClr>
                </a:solidFill>
              </a:rPr>
              <a:pPr defTabSz="685460"/>
              <a:t>‹#›</a:t>
            </a:fld>
            <a:endParaRPr lang="en-US">
              <a:solidFill>
                <a:srgbClr val="11346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872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0139" y="4709343"/>
            <a:ext cx="287616" cy="273844"/>
          </a:xfrm>
          <a:prstGeom prst="rect">
            <a:avLst/>
          </a:prstGeom>
        </p:spPr>
        <p:txBody>
          <a:bodyPr vert="horz" lIns="68550" tIns="34289" rIns="68550" bIns="34289" rtlCol="0" anchor="ctr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  <a:latin typeface="Bierstadt" panose="020B0004020202020204" pitchFamily="34" charset="0"/>
              </a:defRPr>
            </a:lvl1pPr>
          </a:lstStyle>
          <a:p>
            <a:pPr defTabSz="685460"/>
            <a:fld id="{2FFBAD49-1F68-914B-9DFB-5D552C1A2BEB}" type="slidenum">
              <a:rPr lang="en-US" smtClean="0">
                <a:solidFill>
                  <a:srgbClr val="113468">
                    <a:tint val="75000"/>
                  </a:srgbClr>
                </a:solidFill>
              </a:rPr>
              <a:pPr defTabSz="685460"/>
              <a:t>‹#›</a:t>
            </a:fld>
            <a:endParaRPr lang="en-US">
              <a:solidFill>
                <a:srgbClr val="11346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6165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20"/>
            <a:ext cx="3886200" cy="2971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20"/>
            <a:ext cx="3886200" cy="2971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0139" y="4709343"/>
            <a:ext cx="287616" cy="273844"/>
          </a:xfrm>
          <a:prstGeom prst="rect">
            <a:avLst/>
          </a:prstGeom>
        </p:spPr>
        <p:txBody>
          <a:bodyPr vert="horz" lIns="68550" tIns="34289" rIns="68550" bIns="34289" rtlCol="0" anchor="ctr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  <a:latin typeface="Bierstadt" panose="020B0004020202020204" pitchFamily="34" charset="0"/>
              </a:defRPr>
            </a:lvl1pPr>
          </a:lstStyle>
          <a:p>
            <a:pPr defTabSz="685460"/>
            <a:fld id="{2FFBAD49-1F68-914B-9DFB-5D552C1A2BEB}" type="slidenum">
              <a:rPr lang="en-US" smtClean="0">
                <a:solidFill>
                  <a:srgbClr val="113468">
                    <a:tint val="75000"/>
                  </a:srgbClr>
                </a:solidFill>
              </a:rPr>
              <a:pPr defTabSz="685460"/>
              <a:t>‹#›</a:t>
            </a:fld>
            <a:endParaRPr lang="en-US">
              <a:solidFill>
                <a:srgbClr val="11346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157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0139" y="4709343"/>
            <a:ext cx="287616" cy="273844"/>
          </a:xfrm>
          <a:prstGeom prst="rect">
            <a:avLst/>
          </a:prstGeom>
        </p:spPr>
        <p:txBody>
          <a:bodyPr vert="horz" lIns="68550" tIns="34289" rIns="68550" bIns="34289" rtlCol="0" anchor="ctr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  <a:latin typeface="Bierstadt" panose="020B0004020202020204" pitchFamily="34" charset="0"/>
              </a:defRPr>
            </a:lvl1pPr>
          </a:lstStyle>
          <a:p>
            <a:pPr defTabSz="685460"/>
            <a:fld id="{2FFBAD49-1F68-914B-9DFB-5D552C1A2BEB}" type="slidenum">
              <a:rPr lang="en-US" smtClean="0">
                <a:solidFill>
                  <a:srgbClr val="113468">
                    <a:tint val="75000"/>
                  </a:srgbClr>
                </a:solidFill>
              </a:rPr>
              <a:pPr defTabSz="685460"/>
              <a:t>‹#›</a:t>
            </a:fld>
            <a:endParaRPr lang="en-US">
              <a:solidFill>
                <a:srgbClr val="11346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4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960" y="66826"/>
            <a:ext cx="8545707" cy="8100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960" y="737288"/>
            <a:ext cx="8545707" cy="3882237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3949" y="4767264"/>
            <a:ext cx="2895600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675063" y="4767264"/>
            <a:ext cx="2133600" cy="27384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D9DADDD7-F6DB-DE43-84D3-BDE65D6DBA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01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0139" y="4709343"/>
            <a:ext cx="287616" cy="273844"/>
          </a:xfrm>
          <a:prstGeom prst="rect">
            <a:avLst/>
          </a:prstGeom>
        </p:spPr>
        <p:txBody>
          <a:bodyPr vert="horz" lIns="68550" tIns="34289" rIns="68550" bIns="34289" rtlCol="0" anchor="ctr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  <a:latin typeface="Bierstadt" panose="020B0004020202020204" pitchFamily="34" charset="0"/>
              </a:defRPr>
            </a:lvl1pPr>
          </a:lstStyle>
          <a:p>
            <a:pPr defTabSz="685460"/>
            <a:fld id="{2FFBAD49-1F68-914B-9DFB-5D552C1A2BEB}" type="slidenum">
              <a:rPr lang="en-US" smtClean="0">
                <a:solidFill>
                  <a:srgbClr val="113468">
                    <a:tint val="75000"/>
                  </a:srgbClr>
                </a:solidFill>
              </a:rPr>
              <a:pPr defTabSz="685460"/>
              <a:t>‹#›</a:t>
            </a:fld>
            <a:endParaRPr lang="en-US">
              <a:solidFill>
                <a:srgbClr val="11346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6997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950" y="66823"/>
            <a:ext cx="8545707" cy="8100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64979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344801"/>
            <a:ext cx="4040188" cy="2963466"/>
          </a:xfrm>
        </p:spPr>
        <p:txBody>
          <a:bodyPr/>
          <a:lstStyle>
            <a:lvl1pPr>
              <a:defRPr sz="2400" b="0"/>
            </a:lvl1pPr>
            <a:lvl2pPr>
              <a:defRPr sz="2000" b="0"/>
            </a:lvl2pPr>
            <a:lvl3pPr>
              <a:defRPr sz="1800" b="0"/>
            </a:lvl3pPr>
            <a:lvl4pPr>
              <a:defRPr sz="1600" b="0"/>
            </a:lvl4pPr>
            <a:lvl5pPr>
              <a:defRPr sz="16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879987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359809"/>
            <a:ext cx="4041775" cy="2963466"/>
          </a:xfrm>
        </p:spPr>
        <p:txBody>
          <a:bodyPr/>
          <a:lstStyle>
            <a:lvl1pPr>
              <a:defRPr sz="2400" b="0"/>
            </a:lvl1pPr>
            <a:lvl2pPr>
              <a:defRPr sz="2000" b="0"/>
            </a:lvl2pPr>
            <a:lvl3pPr>
              <a:defRPr sz="1800" b="0"/>
            </a:lvl3pPr>
            <a:lvl4pPr>
              <a:defRPr sz="1600" b="0"/>
            </a:lvl4pPr>
            <a:lvl5pPr>
              <a:defRPr sz="16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53949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Bierstadt" panose="020B00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675063" y="4767263"/>
            <a:ext cx="2133600" cy="27384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0000"/>
                </a:solidFill>
                <a:latin typeface="Bierstadt" panose="020B0004020202020204" pitchFamily="34" charset="0"/>
              </a:defRPr>
            </a:lvl1pPr>
          </a:lstStyle>
          <a:p>
            <a:fld id="{D9DADDD7-F6DB-DE43-84D3-BDE65D6DBA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99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N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Bierstadt" panose="020B0004020202020204" pitchFamily="34" charset="0"/>
              </a:defRPr>
            </a:lvl1pPr>
          </a:lstStyle>
          <a:p>
            <a:fld id="{7E65ABA9-FDBC-404A-8885-A9833F77867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4551362"/>
            <a:ext cx="8642350" cy="169959"/>
          </a:xfrm>
        </p:spPr>
        <p:txBody>
          <a:bodyPr lIns="0" tIns="0" rIns="0" bIns="0" anchor="b">
            <a:no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342900" indent="0">
              <a:buNone/>
              <a:defRPr sz="1050"/>
            </a:lvl2pPr>
            <a:lvl3pPr marL="685800" indent="0">
              <a:buNone/>
              <a:defRPr sz="1000"/>
            </a:lvl3pPr>
            <a:lvl4pPr marL="1028700" indent="0">
              <a:buNone/>
              <a:defRPr sz="1000"/>
            </a:lvl4pPr>
            <a:lvl5pPr marL="1371600" indent="0">
              <a:buNone/>
              <a:defRPr sz="1000"/>
            </a:lvl5pPr>
          </a:lstStyle>
          <a:p>
            <a:pPr lvl="0"/>
            <a:r>
              <a:rPr lang="en-US"/>
              <a:t>Click to add reference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349" y="102807"/>
            <a:ext cx="1914538" cy="39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64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960" y="66826"/>
            <a:ext cx="8545707" cy="8100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74516"/>
            <a:ext cx="4038600" cy="3394472"/>
          </a:xfrm>
        </p:spPr>
        <p:txBody>
          <a:bodyPr/>
          <a:lstStyle>
            <a:lvl1pPr>
              <a:defRPr sz="2800" b="0"/>
            </a:lvl1pPr>
            <a:lvl2pPr>
              <a:defRPr sz="24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74516"/>
            <a:ext cx="4038600" cy="3394472"/>
          </a:xfrm>
        </p:spPr>
        <p:txBody>
          <a:bodyPr/>
          <a:lstStyle>
            <a:lvl1pPr>
              <a:defRPr sz="2800" b="0"/>
            </a:lvl1pPr>
            <a:lvl2pPr>
              <a:defRPr sz="24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3949" y="4764915"/>
            <a:ext cx="2895600" cy="27384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75063" y="4767264"/>
            <a:ext cx="2133600" cy="273844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fld id="{D9DADDD7-F6DB-DE43-84D3-BDE65D6DBA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20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960" y="66826"/>
            <a:ext cx="8545707" cy="81000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64979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344801"/>
            <a:ext cx="4040188" cy="2963466"/>
          </a:xfrm>
        </p:spPr>
        <p:txBody>
          <a:bodyPr/>
          <a:lstStyle>
            <a:lvl1pPr>
              <a:defRPr sz="2400" b="0"/>
            </a:lvl1pPr>
            <a:lvl2pPr>
              <a:defRPr sz="2000" b="0"/>
            </a:lvl2pPr>
            <a:lvl3pPr>
              <a:defRPr sz="1800" b="0"/>
            </a:lvl3pPr>
            <a:lvl4pPr>
              <a:defRPr sz="1600" b="0"/>
            </a:lvl4pPr>
            <a:lvl5pPr>
              <a:defRPr sz="16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87998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359809"/>
            <a:ext cx="4041775" cy="2963466"/>
          </a:xfrm>
        </p:spPr>
        <p:txBody>
          <a:bodyPr/>
          <a:lstStyle>
            <a:lvl1pPr>
              <a:defRPr sz="2400" b="0"/>
            </a:lvl1pPr>
            <a:lvl2pPr>
              <a:defRPr sz="2000" b="0"/>
            </a:lvl2pPr>
            <a:lvl3pPr>
              <a:defRPr sz="1800" b="0"/>
            </a:lvl3pPr>
            <a:lvl4pPr>
              <a:defRPr sz="1600" b="0"/>
            </a:lvl4pPr>
            <a:lvl5pPr>
              <a:defRPr sz="1600" b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53949" y="4767264"/>
            <a:ext cx="2895600" cy="27384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675063" y="4767264"/>
            <a:ext cx="2133600" cy="273844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fld id="{D9DADDD7-F6DB-DE43-84D3-BDE65D6DBA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5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SKCC_logo_hor_s_rev_rgb_15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6" y="301625"/>
            <a:ext cx="2158312" cy="49857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D9DADDD7-F6DB-DE43-84D3-BDE65D6DBA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66620" y="4446868"/>
            <a:ext cx="8877380" cy="6966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Bierstadt" panose="020B0004020202020204" pitchFamily="34" charset="0"/>
              </a:rPr>
              <a:t> </a:t>
            </a:r>
          </a:p>
        </p:txBody>
      </p:sp>
      <p:pic>
        <p:nvPicPr>
          <p:cNvPr id="4" name="Picture 3" descr="MSKCC_super_pos_rgb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136" y="705406"/>
            <a:ext cx="6062447" cy="66636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4614" y="1963341"/>
            <a:ext cx="7731836" cy="15621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400">
                <a:solidFill>
                  <a:srgbClr val="F26529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447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3949" y="4767264"/>
            <a:ext cx="2895600" cy="27384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675063" y="4767264"/>
            <a:ext cx="2133600" cy="273844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fld id="{D9DADDD7-F6DB-DE43-84D3-BDE65D6DBA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3960" y="66823"/>
            <a:ext cx="8545707" cy="5139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869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63138"/>
            <a:ext cx="5486400" cy="310132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8"/>
            <a:ext cx="5486400" cy="603647"/>
          </a:xfrm>
        </p:spPr>
        <p:txBody>
          <a:bodyPr/>
          <a:lstStyle>
            <a:lvl1pPr marL="0" indent="0">
              <a:buNone/>
              <a:defRPr sz="14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89218" y="4767264"/>
            <a:ext cx="2460335" cy="273844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75063" y="4767264"/>
            <a:ext cx="2133600" cy="273844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fld id="{D9DADDD7-F6DB-DE43-84D3-BDE65D6DBA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353960" y="66823"/>
            <a:ext cx="8545707" cy="51392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FFFFFF"/>
                </a:solidFill>
                <a:latin typeface="Corbel"/>
                <a:ea typeface="+mj-ea"/>
                <a:cs typeface="Corbel"/>
              </a:defRPr>
            </a:lvl1pPr>
          </a:lstStyle>
          <a:p>
            <a:r>
              <a:rPr lang="en-US">
                <a:latin typeface="Bierstadt" panose="020B0004020202020204" pitchFamily="34" charset="0"/>
                <a:cs typeface="Arial Narrow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9666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3960" y="66823"/>
            <a:ext cx="8545707" cy="5139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b="1">
                <a:solidFill>
                  <a:srgbClr val="FFFFFF"/>
                </a:solidFill>
                <a:latin typeface="Bierstadt" panose="020B0004020202020204" pitchFamily="34" charset="0"/>
                <a:cs typeface="Bierstadt" panose="020B00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675063" y="4767264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MS PGothic" charset="0"/>
                <a:cs typeface="MS PGothic" charset="0"/>
              </a:defRPr>
            </a:lvl1pPr>
          </a:lstStyle>
          <a:p>
            <a:fld id="{6613EAC3-A0C8-2441-AF32-3E9C0E60E8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39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、テキスト、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1014" y="198879"/>
            <a:ext cx="7504235" cy="702469"/>
          </a:xfrm>
        </p:spPr>
        <p:txBody>
          <a:bodyPr/>
          <a:lstStyle>
            <a:lvl1pPr algn="l">
              <a:defRPr/>
            </a:lvl1pPr>
          </a:lstStyle>
          <a:p>
            <a:r>
              <a:rPr lang="ja-JP" altLang="en-US"/>
              <a:t>マスタ タイトルの書式設定</a:t>
            </a:r>
          </a:p>
        </p:txBody>
      </p:sp>
      <p:sp>
        <p:nvSpPr>
          <p:cNvPr id="10" name="テキスト プレースホルダ 9"/>
          <p:cNvSpPr>
            <a:spLocks noGrp="1"/>
          </p:cNvSpPr>
          <p:nvPr>
            <p:ph type="body" sz="quarter" idx="13"/>
          </p:nvPr>
        </p:nvSpPr>
        <p:spPr>
          <a:xfrm>
            <a:off x="345600" y="1115100"/>
            <a:ext cx="8487138" cy="3601800"/>
          </a:xfrm>
        </p:spPr>
        <p:txBody>
          <a:bodyPr/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4"/>
          </p:nvPr>
        </p:nvSpPr>
        <p:spPr>
          <a:xfrm>
            <a:off x="180975" y="4849421"/>
            <a:ext cx="2916238" cy="203597"/>
          </a:xfrm>
          <a:prstGeom prst="rect">
            <a:avLst/>
          </a:prstGeom>
        </p:spPr>
        <p:txBody>
          <a:bodyPr/>
          <a:lstStyle>
            <a:lvl1pPr eaLnBrk="1" hangingPunct="1">
              <a:spcBef>
                <a:spcPct val="50000"/>
              </a:spcBef>
              <a:defRPr kumimoji="0" sz="1400" b="1">
                <a:latin typeface="Imago" pitchFamily="2" charset="0"/>
                <a:ea typeface="ＭＳ Ｐゴシック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ja-JP">
                <a:solidFill>
                  <a:prstClr val="black">
                    <a:tint val="75000"/>
                  </a:prstClr>
                </a:solidFill>
              </a:rPr>
              <a:t>AF802 Preclinical update (120605)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5"/>
          </p:nvPr>
        </p:nvSpPr>
        <p:spPr>
          <a:xfrm>
            <a:off x="8464562" y="4806553"/>
            <a:ext cx="538163" cy="261938"/>
          </a:xfrm>
        </p:spPr>
        <p:txBody>
          <a:bodyPr/>
          <a:lstStyle>
            <a:lvl1pPr>
              <a:defRPr kumimoji="0" b="1"/>
            </a:lvl1pPr>
          </a:lstStyle>
          <a:p>
            <a:pPr>
              <a:defRPr/>
            </a:pPr>
            <a:fld id="{71B9D8C1-8ED5-4FF2-84A2-5C6F76A447A1}" type="slidenum">
              <a:rPr lang="en-US" altLang="ja-JP">
                <a:solidFill>
                  <a:prstClr val="black">
                    <a:tint val="75000"/>
                  </a:prstClr>
                </a:solidFill>
                <a:ea typeface="HGｺﾞｼｯｸM"/>
              </a:rPr>
              <a:pPr>
                <a:defRPr/>
              </a:pPr>
              <a:t>‹#›</a:t>
            </a:fld>
            <a:endParaRPr lang="en-US" altLang="ja-JP">
              <a:solidFill>
                <a:prstClr val="black">
                  <a:tint val="75000"/>
                </a:prstClr>
              </a:solidFill>
              <a:ea typeface="HGｺﾞｼｯｸM"/>
            </a:endParaRPr>
          </a:p>
        </p:txBody>
      </p:sp>
    </p:spTree>
    <p:extLst>
      <p:ext uri="{BB962C8B-B14F-4D97-AF65-F5344CB8AC3E}">
        <p14:creationId xmlns:p14="http://schemas.microsoft.com/office/powerpoint/2010/main" val="54692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960" y="1059769"/>
            <a:ext cx="8545707" cy="3534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4056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0000"/>
                </a:solidFill>
                <a:latin typeface="Bierstadt" panose="020B0004020202020204" pitchFamily="34" charset="0"/>
                <a:cs typeface="Bierstadt" panose="020B0004020202020204" pitchFamily="34" charset="0"/>
              </a:defRPr>
            </a:lvl1pPr>
          </a:lstStyle>
          <a:p>
            <a:r>
              <a:rPr lang="en-US"/>
              <a:t>Reference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75063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0000"/>
                </a:solidFill>
                <a:latin typeface="Bierstadt" panose="020B0004020202020204" pitchFamily="34" charset="0"/>
                <a:cs typeface="Bierstadt" panose="020B0004020202020204" pitchFamily="34" charset="0"/>
              </a:defRPr>
            </a:lvl1pPr>
          </a:lstStyle>
          <a:p>
            <a:fld id="{D9DADDD7-F6DB-DE43-84D3-BDE65D6DBA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MSKCC_logo_hor_pos_rgb_150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0" y="4654529"/>
            <a:ext cx="1219099" cy="37548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53960" y="4594623"/>
            <a:ext cx="8545707" cy="0"/>
          </a:xfrm>
          <a:prstGeom prst="line">
            <a:avLst/>
          </a:prstGeom>
          <a:ln w="28575" cmpd="sng">
            <a:solidFill>
              <a:srgbClr val="F265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348598" y="205978"/>
            <a:ext cx="8551069" cy="853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766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5" r:id="rId6"/>
    <p:sldLayoutId id="2147483657" r:id="rId7"/>
    <p:sldLayoutId id="2147483705" r:id="rId8"/>
    <p:sldLayoutId id="2147483725" r:id="rId9"/>
    <p:sldLayoutId id="2147483727" r:id="rId10"/>
    <p:sldLayoutId id="2147483728" r:id="rId11"/>
    <p:sldLayoutId id="2147483730" r:id="rId12"/>
    <p:sldLayoutId id="2147483741" r:id="rId13"/>
    <p:sldLayoutId id="2147483743" r:id="rId14"/>
    <p:sldLayoutId id="2147483747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F26529"/>
          </a:solidFill>
          <a:latin typeface="Bierstadt" panose="020B0004020202020204" pitchFamily="34" charset="0"/>
          <a:ea typeface="+mj-ea"/>
          <a:cs typeface="Bierstadt" panose="020B00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b="1" kern="1200">
          <a:solidFill>
            <a:schemeClr val="tx1"/>
          </a:solidFill>
          <a:latin typeface="Bierstadt" panose="020B0004020202020204" pitchFamily="34" charset="0"/>
          <a:ea typeface="+mn-ea"/>
          <a:cs typeface="Bierstadt" panose="020B00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1" kern="1200">
          <a:solidFill>
            <a:schemeClr val="tx1"/>
          </a:solidFill>
          <a:latin typeface="Bierstadt" panose="020B0004020202020204" pitchFamily="34" charset="0"/>
          <a:ea typeface="+mn-ea"/>
          <a:cs typeface="Bierstadt" panose="020B00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1" kern="1200">
          <a:solidFill>
            <a:schemeClr val="tx1"/>
          </a:solidFill>
          <a:latin typeface="Bierstadt" panose="020B0004020202020204" pitchFamily="34" charset="0"/>
          <a:ea typeface="+mn-ea"/>
          <a:cs typeface="Bierstadt" panose="020B00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1" kern="1200">
          <a:solidFill>
            <a:schemeClr val="tx1"/>
          </a:solidFill>
          <a:latin typeface="Bierstadt" panose="020B0004020202020204" pitchFamily="34" charset="0"/>
          <a:ea typeface="+mn-ea"/>
          <a:cs typeface="Bierstadt" panose="020B00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1" kern="1200">
          <a:solidFill>
            <a:schemeClr val="tx1"/>
          </a:solidFill>
          <a:latin typeface="Bierstadt" panose="020B0004020202020204" pitchFamily="34" charset="0"/>
          <a:ea typeface="+mn-ea"/>
          <a:cs typeface="Bierstadt" panose="020B00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SC_1007 AM18 FacultySpeakerSlides_V5.jp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50" tIns="34289" rIns="68550" bIns="3428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20"/>
            <a:ext cx="7886700" cy="2971173"/>
          </a:xfrm>
          <a:prstGeom prst="rect">
            <a:avLst/>
          </a:prstGeom>
        </p:spPr>
        <p:txBody>
          <a:bodyPr vert="horz" lIns="68550" tIns="34289" rIns="68550" bIns="342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822429" y="4886346"/>
            <a:ext cx="138439" cy="284691"/>
          </a:xfrm>
          <a:prstGeom prst="rect">
            <a:avLst/>
          </a:prstGeom>
          <a:noFill/>
        </p:spPr>
        <p:txBody>
          <a:bodyPr wrap="none" lIns="68550" tIns="34289" rIns="68550" bIns="34289" rtlCol="0">
            <a:spAutoFit/>
          </a:bodyPr>
          <a:lstStyle/>
          <a:p>
            <a:pPr defTabSz="685460"/>
            <a:endParaRPr lang="en-US" sz="1400">
              <a:solidFill>
                <a:srgbClr val="113468"/>
              </a:solidFill>
              <a:latin typeface="Bierstadt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579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</p:sldLayoutIdLst>
  <p:hf hdr="0" ftr="0" dt="0"/>
  <p:txStyles>
    <p:titleStyle>
      <a:lvl1pPr algn="l" defTabSz="685460" rtl="0" eaLnBrk="1" latinLnBrk="0" hangingPunct="1">
        <a:lnSpc>
          <a:spcPct val="90000"/>
        </a:lnSpc>
        <a:spcBef>
          <a:spcPct val="0"/>
        </a:spcBef>
        <a:buNone/>
        <a:defRPr sz="2900" b="1" i="0" kern="1200" baseline="0">
          <a:solidFill>
            <a:schemeClr val="bg1"/>
          </a:solidFill>
          <a:latin typeface="Bierstadt" panose="020B0004020202020204" pitchFamily="34" charset="0"/>
          <a:ea typeface="+mj-ea"/>
          <a:cs typeface="+mj-cs"/>
        </a:defRPr>
      </a:lvl1pPr>
    </p:titleStyle>
    <p:bodyStyle>
      <a:lvl1pPr marL="171370" indent="-171370" algn="l" defTabSz="68546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bg1"/>
          </a:solidFill>
          <a:latin typeface="Bierstadt" panose="020B0004020202020204" pitchFamily="34" charset="0"/>
          <a:ea typeface="+mn-ea"/>
          <a:cs typeface="+mn-cs"/>
        </a:defRPr>
      </a:lvl1pPr>
      <a:lvl2pPr marL="514109" indent="-171370" algn="l" defTabSz="68546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bg1"/>
          </a:solidFill>
          <a:latin typeface="Bierstadt" panose="020B0004020202020204" pitchFamily="34" charset="0"/>
          <a:ea typeface="+mn-ea"/>
          <a:cs typeface="+mn-cs"/>
        </a:defRPr>
      </a:lvl2pPr>
      <a:lvl3pPr marL="856829" indent="-171370" algn="l" defTabSz="68546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bg1"/>
          </a:solidFill>
          <a:latin typeface="Bierstadt" panose="020B0004020202020204" pitchFamily="34" charset="0"/>
          <a:ea typeface="+mn-ea"/>
          <a:cs typeface="+mn-cs"/>
        </a:defRPr>
      </a:lvl3pPr>
      <a:lvl4pPr marL="1199550" indent="-171370" algn="l" defTabSz="68546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bg1"/>
          </a:solidFill>
          <a:latin typeface="Bierstadt" panose="020B0004020202020204" pitchFamily="34" charset="0"/>
          <a:ea typeface="+mn-ea"/>
          <a:cs typeface="+mn-cs"/>
        </a:defRPr>
      </a:lvl4pPr>
      <a:lvl5pPr marL="1542272" indent="-171370" algn="l" defTabSz="68546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bg1"/>
          </a:solidFill>
          <a:latin typeface="Bierstadt" panose="020B0004020202020204" pitchFamily="34" charset="0"/>
          <a:ea typeface="+mn-ea"/>
          <a:cs typeface="+mn-cs"/>
        </a:defRPr>
      </a:lvl5pPr>
      <a:lvl6pPr marL="1885010" indent="-171370" algn="l" defTabSz="68546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740" indent="-171370" algn="l" defTabSz="68546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470" indent="-171370" algn="l" defTabSz="68546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209" indent="-171370" algn="l" defTabSz="68546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22" algn="l" defTabSz="6854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460" algn="l" defTabSz="6854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190" algn="l" defTabSz="6854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920" algn="l" defTabSz="6854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659" algn="l" defTabSz="6854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379" algn="l" defTabSz="6854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100" algn="l" defTabSz="6854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1822" algn="l" defTabSz="6854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Treatment of </a:t>
            </a:r>
            <a:br>
              <a:rPr lang="en-US"/>
            </a:br>
            <a:r>
              <a:rPr lang="en-US"/>
              <a:t>Non-Small Cell Lung Cancer </a:t>
            </a:r>
            <a:br>
              <a:rPr lang="en-US"/>
            </a:br>
            <a:r>
              <a:rPr lang="en-US"/>
              <a:t>in 2025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Gregory J. Riely</a:t>
            </a:r>
          </a:p>
          <a:p>
            <a:r>
              <a:rPr lang="en-US"/>
              <a:t>March 8, 2025</a:t>
            </a:r>
          </a:p>
        </p:txBody>
      </p:sp>
    </p:spTree>
    <p:extLst>
      <p:ext uri="{BB962C8B-B14F-4D97-AF65-F5344CB8AC3E}">
        <p14:creationId xmlns:p14="http://schemas.microsoft.com/office/powerpoint/2010/main" val="3314027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D5CF-383A-4DBA-BB11-4792B330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ierstadt" panose="020B0004020202020204" pitchFamily="34" charset="0"/>
              </a:rPr>
              <a:t>How did we treat early-stage NSCLC?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B532F4-B748-4D47-8E74-8DB6CECFEAF9}"/>
              </a:ext>
            </a:extLst>
          </p:cNvPr>
          <p:cNvSpPr txBox="1"/>
          <p:nvPr/>
        </p:nvSpPr>
        <p:spPr>
          <a:xfrm>
            <a:off x="594170" y="1257037"/>
            <a:ext cx="1158267" cy="461665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surgery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16CD25-F12B-489A-92FD-DB4E72E6F7F4}"/>
              </a:ext>
            </a:extLst>
          </p:cNvPr>
          <p:cNvCxnSpPr/>
          <p:nvPr/>
        </p:nvCxnSpPr>
        <p:spPr>
          <a:xfrm>
            <a:off x="1763027" y="1433232"/>
            <a:ext cx="898358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C52820-AE14-4CBB-9EDE-B2730EAD842C}"/>
              </a:ext>
            </a:extLst>
          </p:cNvPr>
          <p:cNvSpPr txBox="1"/>
          <p:nvPr/>
        </p:nvSpPr>
        <p:spPr>
          <a:xfrm>
            <a:off x="2645710" y="1257037"/>
            <a:ext cx="222347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chemotherapy </a:t>
            </a:r>
          </a:p>
        </p:txBody>
      </p:sp>
      <p:sp>
        <p:nvSpPr>
          <p:cNvPr id="14" name="Rectangle 258">
            <a:extLst>
              <a:ext uri="{FF2B5EF4-FFF2-40B4-BE49-F238E27FC236}">
                <a16:creationId xmlns:a16="http://schemas.microsoft.com/office/drawing/2014/main" id="{6E28EF64-10B8-490E-AD13-25915B294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1851" y="4767878"/>
            <a:ext cx="5924314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1500">
                <a:solidFill>
                  <a:srgbClr val="000040"/>
                </a:solidFill>
                <a:latin typeface="Bierstadt" panose="020B0004020202020204" pitchFamily="34" charset="0"/>
              </a:rPr>
              <a:t>Modified from </a:t>
            </a:r>
            <a:r>
              <a:rPr lang="en-US" sz="1500" err="1">
                <a:solidFill>
                  <a:srgbClr val="000040"/>
                </a:solidFill>
                <a:latin typeface="Bierstadt" panose="020B0004020202020204" pitchFamily="34" charset="0"/>
              </a:rPr>
              <a:t>Pignon</a:t>
            </a:r>
            <a:r>
              <a:rPr lang="en-US" sz="1500">
                <a:solidFill>
                  <a:srgbClr val="000040"/>
                </a:solidFill>
                <a:latin typeface="Bierstadt" panose="020B0004020202020204" pitchFamily="34" charset="0"/>
              </a:rPr>
              <a:t> JP et al. </a:t>
            </a:r>
            <a:r>
              <a:rPr lang="it-IT" sz="1500" err="1">
                <a:solidFill>
                  <a:srgbClr val="000040"/>
                </a:solidFill>
                <a:latin typeface="Bierstadt" panose="020B0004020202020204" pitchFamily="34" charset="0"/>
              </a:rPr>
              <a:t>J</a:t>
            </a:r>
            <a:r>
              <a:rPr lang="it-IT" sz="1500">
                <a:solidFill>
                  <a:srgbClr val="000040"/>
                </a:solidFill>
                <a:latin typeface="Bierstadt" panose="020B0004020202020204" pitchFamily="34" charset="0"/>
              </a:rPr>
              <a:t> </a:t>
            </a:r>
            <a:r>
              <a:rPr lang="it-IT" sz="1500" err="1">
                <a:solidFill>
                  <a:srgbClr val="000040"/>
                </a:solidFill>
                <a:latin typeface="Bierstadt" panose="020B0004020202020204" pitchFamily="34" charset="0"/>
              </a:rPr>
              <a:t>Clin</a:t>
            </a:r>
            <a:r>
              <a:rPr lang="it-IT" sz="1500">
                <a:solidFill>
                  <a:srgbClr val="000040"/>
                </a:solidFill>
                <a:latin typeface="Bierstadt" panose="020B0004020202020204" pitchFamily="34" charset="0"/>
              </a:rPr>
              <a:t> </a:t>
            </a:r>
            <a:r>
              <a:rPr lang="it-IT" sz="1500" err="1">
                <a:solidFill>
                  <a:srgbClr val="000040"/>
                </a:solidFill>
                <a:latin typeface="Bierstadt" panose="020B0004020202020204" pitchFamily="34" charset="0"/>
              </a:rPr>
              <a:t>Oncol</a:t>
            </a:r>
            <a:r>
              <a:rPr lang="it-IT" sz="1500">
                <a:solidFill>
                  <a:srgbClr val="000040"/>
                </a:solidFill>
                <a:latin typeface="Bierstadt" panose="020B0004020202020204" pitchFamily="34" charset="0"/>
              </a:rPr>
              <a:t>  2008 </a:t>
            </a:r>
            <a:r>
              <a:rPr lang="it-IT" sz="1500" err="1">
                <a:solidFill>
                  <a:srgbClr val="000040"/>
                </a:solidFill>
                <a:latin typeface="Bierstadt" panose="020B0004020202020204" pitchFamily="34" charset="0"/>
              </a:rPr>
              <a:t>Jul</a:t>
            </a:r>
            <a:r>
              <a:rPr lang="it-IT" sz="1500">
                <a:solidFill>
                  <a:srgbClr val="000040"/>
                </a:solidFill>
                <a:latin typeface="Bierstadt" panose="020B0004020202020204" pitchFamily="34" charset="0"/>
              </a:rPr>
              <a:t> 20;26(21):3552-9 </a:t>
            </a:r>
            <a:endParaRPr lang="en-US" sz="1500">
              <a:solidFill>
                <a:srgbClr val="000040"/>
              </a:solidFill>
              <a:latin typeface="Bierstadt" panose="020B00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C161DC-AF20-4B89-ABD7-CCA04E985151}"/>
              </a:ext>
            </a:extLst>
          </p:cNvPr>
          <p:cNvGrpSpPr/>
          <p:nvPr/>
        </p:nvGrpSpPr>
        <p:grpSpPr>
          <a:xfrm>
            <a:off x="-35414" y="1894897"/>
            <a:ext cx="7281100" cy="2434112"/>
            <a:chOff x="361950" y="718306"/>
            <a:chExt cx="8625776" cy="337080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4CEF00E-62AF-4D34-B1E5-5DA57F738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9032"/>
            <a:stretch/>
          </p:blipFill>
          <p:spPr>
            <a:xfrm>
              <a:off x="361950" y="1620525"/>
              <a:ext cx="8039100" cy="139699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D2C618B-C461-4C43-844E-5C6550B61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226" y="718306"/>
              <a:ext cx="8572500" cy="11525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01B8E34-5513-4A15-8A21-5FD28ED55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8351"/>
            <a:stretch/>
          </p:blipFill>
          <p:spPr>
            <a:xfrm>
              <a:off x="361950" y="3009900"/>
              <a:ext cx="8039100" cy="107921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7AC22D-C62B-4602-922D-6270B5C0AD98}"/>
              </a:ext>
            </a:extLst>
          </p:cNvPr>
          <p:cNvSpPr txBox="1"/>
          <p:nvPr/>
        </p:nvSpPr>
        <p:spPr>
          <a:xfrm>
            <a:off x="6992911" y="2680985"/>
            <a:ext cx="1906756" cy="10156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Chemotherapy </a:t>
            </a:r>
            <a:r>
              <a:rPr lang="en-US" sz="2000" b="1">
                <a:latin typeface="Bierstadt" panose="020B0004020202020204" pitchFamily="34" charset="0"/>
              </a:rPr>
              <a:t>useful</a:t>
            </a:r>
            <a:r>
              <a:rPr lang="en-US" sz="2000">
                <a:latin typeface="Bierstadt" panose="020B0004020202020204" pitchFamily="34" charset="0"/>
              </a:rPr>
              <a:t> for Stages II and III</a:t>
            </a:r>
          </a:p>
        </p:txBody>
      </p:sp>
    </p:spTree>
    <p:extLst>
      <p:ext uri="{BB962C8B-B14F-4D97-AF65-F5344CB8AC3E}">
        <p14:creationId xmlns:p14="http://schemas.microsoft.com/office/powerpoint/2010/main" val="34050030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0B20-B721-CA49-836E-81B170E6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33" y="330437"/>
            <a:ext cx="8731051" cy="810008"/>
          </a:xfrm>
        </p:spPr>
        <p:txBody>
          <a:bodyPr>
            <a:normAutofit fontScale="90000"/>
          </a:bodyPr>
          <a:lstStyle/>
          <a:p>
            <a:r>
              <a:rPr lang="en-US"/>
              <a:t>Our options in patients without driver oncogene and without regard to PD-L1 expression—</a:t>
            </a:r>
            <a:r>
              <a:rPr lang="en-US" u="sng"/>
              <a:t>non-squamous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7C8D8-6169-42B4-8387-78BDF421ABD5}"/>
              </a:ext>
            </a:extLst>
          </p:cNvPr>
          <p:cNvSpPr txBox="1"/>
          <p:nvPr/>
        </p:nvSpPr>
        <p:spPr>
          <a:xfrm>
            <a:off x="274083" y="2008682"/>
            <a:ext cx="39755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Carboplatin/cisplatin, pemetrexed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4E1D4-B925-47DF-9CE0-072E07404762}"/>
              </a:ext>
            </a:extLst>
          </p:cNvPr>
          <p:cNvSpPr txBox="1"/>
          <p:nvPr/>
        </p:nvSpPr>
        <p:spPr>
          <a:xfrm>
            <a:off x="323722" y="3018842"/>
            <a:ext cx="4239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Carboplatin/cisplatin, nab-paclitaxel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A945E-9938-46C6-89CC-43FBC7473CA5}"/>
              </a:ext>
            </a:extLst>
          </p:cNvPr>
          <p:cNvSpPr txBox="1"/>
          <p:nvPr/>
        </p:nvSpPr>
        <p:spPr>
          <a:xfrm>
            <a:off x="6379213" y="1880992"/>
            <a:ext cx="1931939" cy="400110"/>
          </a:xfrm>
          <a:prstGeom prst="rec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pembrolizumab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E81343-0B92-48E6-9284-F4810C50478C}"/>
              </a:ext>
            </a:extLst>
          </p:cNvPr>
          <p:cNvSpPr txBox="1"/>
          <p:nvPr/>
        </p:nvSpPr>
        <p:spPr>
          <a:xfrm>
            <a:off x="6545341" y="2360489"/>
            <a:ext cx="1661353" cy="400110"/>
          </a:xfrm>
          <a:prstGeom prst="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atezolizumab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1A6F9-1024-4816-BB0B-237188338A7E}"/>
              </a:ext>
            </a:extLst>
          </p:cNvPr>
          <p:cNvSpPr txBox="1"/>
          <p:nvPr/>
        </p:nvSpPr>
        <p:spPr>
          <a:xfrm>
            <a:off x="6700307" y="2818299"/>
            <a:ext cx="1505285" cy="40011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cemiplimab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0D6FDA-88C6-453D-9666-DF243557630C}"/>
              </a:ext>
            </a:extLst>
          </p:cNvPr>
          <p:cNvSpPr txBox="1"/>
          <p:nvPr/>
        </p:nvSpPr>
        <p:spPr>
          <a:xfrm>
            <a:off x="5905602" y="3280041"/>
            <a:ext cx="3266856" cy="40011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err="1">
                <a:latin typeface="Bierstadt" panose="020B0004020202020204" pitchFamily="34" charset="0"/>
              </a:rPr>
              <a:t>Durvalumab+tremilimumab</a:t>
            </a:r>
            <a:endParaRPr lang="en-US" sz="2000">
              <a:latin typeface="Bierstadt" panose="020B00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2C93AE-EB20-41B1-B62A-21604B369981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4249595" y="2081047"/>
            <a:ext cx="2129618" cy="12769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2871AE-7C24-4114-A694-5D5AEB9794B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563665" y="2560544"/>
            <a:ext cx="1981676" cy="65835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581EA4-CAF5-45F7-90F8-80975D66C729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4249595" y="2208737"/>
            <a:ext cx="2450712" cy="80961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6C99EC0-4835-4961-9247-680FB051AE5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563665" y="2081047"/>
            <a:ext cx="1815548" cy="113785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846AD3C-81F7-407C-9031-D1E9D3456CF2}"/>
              </a:ext>
            </a:extLst>
          </p:cNvPr>
          <p:cNvSpPr txBox="1"/>
          <p:nvPr/>
        </p:nvSpPr>
        <p:spPr>
          <a:xfrm>
            <a:off x="4752221" y="4107655"/>
            <a:ext cx="4316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* Can be given without chemotherapy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7C0F43-8B67-4E87-9D1B-AF4BF4687B4B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4563665" y="3218897"/>
            <a:ext cx="1341937" cy="26119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2D524C-DD3E-432E-888D-E221DA96B57E}"/>
              </a:ext>
            </a:extLst>
          </p:cNvPr>
          <p:cNvSpPr txBox="1"/>
          <p:nvPr/>
        </p:nvSpPr>
        <p:spPr>
          <a:xfrm>
            <a:off x="5694493" y="3845159"/>
            <a:ext cx="2797369" cy="400110"/>
          </a:xfrm>
          <a:prstGeom prst="rect">
            <a:avLst/>
          </a:prstGeom>
          <a:solidFill>
            <a:schemeClr val="accent2">
              <a:lumMod val="60000"/>
              <a:lumOff val="40000"/>
              <a:alpha val="1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*Ipilimumab/nivolumab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5B4ACC-DF73-468A-A883-776737121BFA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4249595" y="2208737"/>
            <a:ext cx="1656007" cy="127135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54AABA-7E03-4E1C-9B1C-3D2DBE2A111E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4249595" y="2208737"/>
            <a:ext cx="1444898" cy="183647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B2D84FF-2801-427D-B5D3-65F1B00EEA8C}"/>
              </a:ext>
            </a:extLst>
          </p:cNvPr>
          <p:cNvSpPr txBox="1"/>
          <p:nvPr/>
        </p:nvSpPr>
        <p:spPr>
          <a:xfrm>
            <a:off x="114854" y="2498833"/>
            <a:ext cx="4365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Carboplatin,  paclitaxel, bevacizumab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72FEB4-6652-4223-84EC-EB818A4984C5}"/>
              </a:ext>
            </a:extLst>
          </p:cNvPr>
          <p:cNvCxnSpPr>
            <a:cxnSpLocks/>
            <a:stCxn id="27" idx="3"/>
            <a:endCxn id="8" idx="1"/>
          </p:cNvCxnSpPr>
          <p:nvPr/>
        </p:nvCxnSpPr>
        <p:spPr>
          <a:xfrm flipV="1">
            <a:off x="4480601" y="2560544"/>
            <a:ext cx="2064740" cy="13834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EA19B4-2A11-4DA6-AD79-8AC2021F2353}"/>
              </a:ext>
            </a:extLst>
          </p:cNvPr>
          <p:cNvSpPr txBox="1"/>
          <p:nvPr/>
        </p:nvSpPr>
        <p:spPr>
          <a:xfrm>
            <a:off x="570974" y="3399940"/>
            <a:ext cx="3723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Carboplatin/cisplatin, paclitaxel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9DA59C1-7768-4815-9210-61BE2EB81132}"/>
              </a:ext>
            </a:extLst>
          </p:cNvPr>
          <p:cNvCxnSpPr>
            <a:cxnSpLocks/>
            <a:stCxn id="32" idx="3"/>
            <a:endCxn id="9" idx="1"/>
          </p:cNvCxnSpPr>
          <p:nvPr/>
        </p:nvCxnSpPr>
        <p:spPr>
          <a:xfrm flipV="1">
            <a:off x="4294429" y="3018354"/>
            <a:ext cx="2405878" cy="58164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0691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451"/>
            <a:ext cx="8229600" cy="3714750"/>
          </a:xfrm>
        </p:spPr>
        <p:txBody>
          <a:bodyPr>
            <a:normAutofit fontScale="77500" lnSpcReduction="20000"/>
          </a:bodyPr>
          <a:lstStyle/>
          <a:p>
            <a:r>
              <a:rPr lang="en-US" sz="2800"/>
              <a:t>55 year-old person with Stage IV NSCLC</a:t>
            </a:r>
          </a:p>
          <a:p>
            <a:pPr lvl="1"/>
            <a:r>
              <a:rPr lang="en-US" sz="2400"/>
              <a:t>Adenocarcinoma histology</a:t>
            </a:r>
          </a:p>
          <a:p>
            <a:pPr lvl="1"/>
            <a:r>
              <a:rPr lang="en-US" sz="2400"/>
              <a:t>No EGFR mutation, ALK fusion </a:t>
            </a:r>
          </a:p>
          <a:p>
            <a:pPr lvl="1"/>
            <a:r>
              <a:rPr lang="en-US" sz="2400"/>
              <a:t>No brain metastases</a:t>
            </a:r>
          </a:p>
          <a:p>
            <a:pPr lvl="1"/>
            <a:r>
              <a:rPr lang="en-US" sz="2400"/>
              <a:t>Good performance status</a:t>
            </a:r>
          </a:p>
          <a:p>
            <a:pPr lvl="1"/>
            <a:r>
              <a:rPr lang="en-US" sz="2400"/>
              <a:t>Hemoptysis (3 tablespoons)</a:t>
            </a:r>
          </a:p>
          <a:p>
            <a:r>
              <a:rPr lang="en-US" sz="2800"/>
              <a:t>What is the most appropriate chemotherapy 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2400"/>
              <a:t>Cisplatin, gemcitabine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2400"/>
              <a:t>Carboplatin, paclitaxel, </a:t>
            </a:r>
            <a:r>
              <a:rPr lang="en-US" sz="2400" err="1"/>
              <a:t>bevacizumab</a:t>
            </a:r>
            <a:r>
              <a:rPr lang="en-US" sz="2400"/>
              <a:t>, </a:t>
            </a:r>
            <a:r>
              <a:rPr lang="en-US" sz="2400" err="1"/>
              <a:t>atezolizumab</a:t>
            </a:r>
            <a:endParaRPr lang="en-US" sz="2400"/>
          </a:p>
          <a:p>
            <a:pPr marL="971550" lvl="1" indent="-514350">
              <a:buFont typeface="+mj-lt"/>
              <a:buAutoNum type="alphaUcPeriod"/>
            </a:pPr>
            <a:r>
              <a:rPr lang="en-US" sz="2400"/>
              <a:t>Carboplatin, paclitaxel, bevacizumab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2400"/>
              <a:t>Carboplatin, paclitaxel, erlotinib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2400" b="1"/>
              <a:t>Cisplatin, pemetrexed, </a:t>
            </a:r>
            <a:r>
              <a:rPr lang="en-US" sz="2400" b="1" err="1"/>
              <a:t>pembrolizumab</a:t>
            </a:r>
            <a:r>
              <a:rPr lang="en-US" sz="2400" b="1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3794805"/>
            <a:ext cx="7475220" cy="830997"/>
          </a:xfrm>
          <a:prstGeom prst="rect">
            <a:avLst/>
          </a:prstGeom>
          <a:noFill/>
          <a:ln w="12700"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/>
              <a:t>Both chemotherapy + immunotherapy combinations were better than control.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/>
              <a:t>Patients with hemoptysis should not receive bevacizumab.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/>
              <a:t>Combinations of chemotherapy and TKI are always wrong (to date).</a:t>
            </a:r>
          </a:p>
        </p:txBody>
      </p:sp>
    </p:spTree>
    <p:extLst>
      <p:ext uri="{BB962C8B-B14F-4D97-AF65-F5344CB8AC3E}">
        <p14:creationId xmlns:p14="http://schemas.microsoft.com/office/powerpoint/2010/main" val="24622618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Front Line Combination Therapy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960" y="737289"/>
            <a:ext cx="8545707" cy="3289146"/>
          </a:xfrm>
        </p:spPr>
        <p:txBody>
          <a:bodyPr>
            <a:normAutofit/>
          </a:bodyPr>
          <a:lstStyle/>
          <a:p>
            <a:r>
              <a:rPr lang="en-US" sz="1800"/>
              <a:t>Numerous trials have evaluated </a:t>
            </a:r>
            <a:r>
              <a:rPr lang="en-US" sz="1800" b="1"/>
              <a:t>chemotherapy + anti-PD-(L)1 therapy</a:t>
            </a:r>
            <a:r>
              <a:rPr lang="en-US" sz="1800"/>
              <a:t>, most revealing </a:t>
            </a:r>
            <a:r>
              <a:rPr lang="en-US" sz="1800" b="1"/>
              <a:t>a PFS and OS advantage </a:t>
            </a:r>
            <a:r>
              <a:rPr lang="en-US" sz="1800"/>
              <a:t>for the combination compared with chemotherapy. </a:t>
            </a:r>
          </a:p>
          <a:p>
            <a:r>
              <a:rPr lang="en-US" sz="1800"/>
              <a:t>Ipilimumab + Nivolumab (alone or with 2 cycles of chemo) has also been shown to improve PFS and OS compared with chemotherapy alone.</a:t>
            </a:r>
          </a:p>
          <a:p>
            <a:r>
              <a:rPr lang="en-US" sz="1800"/>
              <a:t>Ipilimumab + nivolumab does NOT have improved toxicity compared with chemotherapy.</a:t>
            </a:r>
          </a:p>
          <a:p>
            <a:r>
              <a:rPr lang="en-US" sz="1800"/>
              <a:t>For patients with high PD-L1, reasonable to combine anti-PD-(L)1 with chemotherapy (perhaps particularly in patients with significant symptoms)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A7A50B-6395-46D6-A4D0-D2AF8D64879B}"/>
              </a:ext>
            </a:extLst>
          </p:cNvPr>
          <p:cNvSpPr txBox="1"/>
          <p:nvPr/>
        </p:nvSpPr>
        <p:spPr>
          <a:xfrm>
            <a:off x="353960" y="3657239"/>
            <a:ext cx="8545707" cy="1077218"/>
          </a:xfrm>
          <a:prstGeom prst="rect">
            <a:avLst/>
          </a:prstGeom>
          <a:noFill/>
          <a:ln w="12700"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Bierstadt" panose="020B0004020202020204" pitchFamily="34" charset="0"/>
                <a:cs typeface="Arial" panose="020B0604020202020204" pitchFamily="34" charset="0"/>
              </a:rPr>
              <a:t>Boards tips: </a:t>
            </a:r>
          </a:p>
          <a:p>
            <a:r>
              <a:rPr lang="en-US" sz="1600">
                <a:latin typeface="Bierstadt" panose="020B0004020202020204" pitchFamily="34" charset="0"/>
                <a:cs typeface="Arial" panose="020B0604020202020204" pitchFamily="34" charset="0"/>
              </a:rPr>
              <a:t>-Front-line checkpoint-inhibitor/chemotherapy trials excluded patients with EGFR mutations and ALK fusions</a:t>
            </a:r>
          </a:p>
          <a:p>
            <a:r>
              <a:rPr lang="en-US" sz="1600">
                <a:latin typeface="Bierstadt" panose="020B0004020202020204" pitchFamily="34" charset="0"/>
                <a:cs typeface="Arial" panose="020B0604020202020204" pitchFamily="34" charset="0"/>
              </a:rPr>
              <a:t>-people who write boards questions don’t like single-agent ICI for PD-L1 1-49%</a:t>
            </a:r>
          </a:p>
        </p:txBody>
      </p:sp>
    </p:spTree>
    <p:extLst>
      <p:ext uri="{BB962C8B-B14F-4D97-AF65-F5344CB8AC3E}">
        <p14:creationId xmlns:p14="http://schemas.microsoft.com/office/powerpoint/2010/main" val="2413727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146" y="-174591"/>
            <a:ext cx="8545707" cy="810008"/>
          </a:xfrm>
        </p:spPr>
        <p:txBody>
          <a:bodyPr/>
          <a:lstStyle/>
          <a:p>
            <a:r>
              <a:rPr lang="en-US"/>
              <a:t>Key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05" y="413028"/>
            <a:ext cx="8908240" cy="3872665"/>
          </a:xfrm>
        </p:spPr>
        <p:txBody>
          <a:bodyPr>
            <a:noAutofit/>
          </a:bodyPr>
          <a:lstStyle/>
          <a:p>
            <a:r>
              <a:rPr lang="en-US" sz="1800"/>
              <a:t>Stage I-III NSCLC</a:t>
            </a:r>
          </a:p>
          <a:p>
            <a:pPr lvl="1"/>
            <a:r>
              <a:rPr lang="en-US" sz="1600"/>
              <a:t>Cisplatin-based chemotherapy improves OS for patients with Stage II-III NSCLC</a:t>
            </a:r>
          </a:p>
          <a:p>
            <a:pPr lvl="1"/>
            <a:r>
              <a:rPr lang="en-US" sz="1600"/>
              <a:t>Adjuvant atezolizumab or pembrolizumab improves DFS, for PD-L1 &gt; 50%, </a:t>
            </a:r>
            <a:r>
              <a:rPr lang="en-US" sz="1600" err="1"/>
              <a:t>atezo</a:t>
            </a:r>
            <a:r>
              <a:rPr lang="en-US" sz="1600"/>
              <a:t> improves OS</a:t>
            </a:r>
          </a:p>
          <a:p>
            <a:pPr lvl="1"/>
            <a:r>
              <a:rPr lang="en-US" sz="1600"/>
              <a:t>Adjuvant osimertinib x 3 </a:t>
            </a:r>
            <a:r>
              <a:rPr lang="en-US" sz="1600" err="1"/>
              <a:t>yrs</a:t>
            </a:r>
            <a:r>
              <a:rPr lang="en-US" sz="1600"/>
              <a:t> extends DFS in completely resected Stage </a:t>
            </a:r>
            <a:r>
              <a:rPr lang="en-US" sz="1600" err="1"/>
              <a:t>Ib</a:t>
            </a:r>
            <a:r>
              <a:rPr lang="en-US" sz="1600"/>
              <a:t>-III w/ EGFR</a:t>
            </a:r>
          </a:p>
          <a:p>
            <a:pPr lvl="1"/>
            <a:r>
              <a:rPr lang="en-US" sz="1600"/>
              <a:t>The addition of one year of consolidation durvalumab improves OS after </a:t>
            </a:r>
            <a:r>
              <a:rPr lang="en-US" sz="1600" err="1"/>
              <a:t>ChemoRT</a:t>
            </a:r>
            <a:endParaRPr lang="en-US" sz="1600"/>
          </a:p>
          <a:p>
            <a:r>
              <a:rPr lang="en-US" sz="1800"/>
              <a:t>Biomarker evaluation is key for treatment decisions in recurrent/metastatic NSCLC</a:t>
            </a:r>
          </a:p>
          <a:p>
            <a:pPr lvl="1"/>
            <a:r>
              <a:rPr lang="en-US" sz="1600"/>
              <a:t>All patients with NSCLC should have PD-L1 testing and testing for relevant oncogenic drivers: EGFR, ERBB2 (HER2), BRAF, ALK, ROS1, RET, MET exon 14 and NTRK</a:t>
            </a:r>
          </a:p>
          <a:p>
            <a:pPr lvl="1"/>
            <a:r>
              <a:rPr lang="en-US" sz="1600"/>
              <a:t>Patients with oncogenic drivers should get targeted therapy first (EXCEPT KRAS G12C and ERBB2/HER2)</a:t>
            </a:r>
          </a:p>
          <a:p>
            <a:pPr lvl="1"/>
            <a:r>
              <a:rPr lang="en-US" sz="1600">
                <a:sym typeface="Wingdings"/>
              </a:rPr>
              <a:t>In patients </a:t>
            </a:r>
            <a:r>
              <a:rPr lang="en-US" sz="1600" b="1">
                <a:sym typeface="Wingdings"/>
              </a:rPr>
              <a:t>without</a:t>
            </a:r>
            <a:r>
              <a:rPr lang="en-US" sz="1600">
                <a:sym typeface="Wingdings"/>
              </a:rPr>
              <a:t> drivers, treat with chemo-immunotherapy with regimen dictated by tumor histology and comorbidities, </a:t>
            </a:r>
            <a:r>
              <a:rPr lang="en-US" sz="1600"/>
              <a:t>those with PD-L1 ≥50% </a:t>
            </a:r>
            <a:r>
              <a:rPr lang="en-US" sz="1600">
                <a:sym typeface="Wingdings"/>
              </a:rPr>
              <a:t> ICI only is an option</a:t>
            </a:r>
          </a:p>
          <a:p>
            <a:pPr lvl="1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78303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7FB5C-6B94-6D4C-8A06-4DD5E9946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665" y="2055114"/>
            <a:ext cx="7219507" cy="810008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What if a patient has high PD-L1 and an oncogenic driver?</a:t>
            </a:r>
          </a:p>
        </p:txBody>
      </p:sp>
    </p:spTree>
    <p:extLst>
      <p:ext uri="{BB962C8B-B14F-4D97-AF65-F5344CB8AC3E}">
        <p14:creationId xmlns:p14="http://schemas.microsoft.com/office/powerpoint/2010/main" val="5647708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40139" y="4709343"/>
            <a:ext cx="287616" cy="273844"/>
          </a:xfrm>
          <a:prstGeom prst="rect">
            <a:avLst/>
          </a:prstGeom>
        </p:spPr>
        <p:txBody>
          <a:bodyPr/>
          <a:lstStyle/>
          <a:p>
            <a:pPr defTabSz="685460"/>
            <a:fld id="{2FFBAD49-1F68-914B-9DFB-5D552C1A2BEB}" type="slidenum">
              <a:rPr lang="en-US" smtClean="0">
                <a:solidFill>
                  <a:srgbClr val="113468">
                    <a:tint val="75000"/>
                  </a:srgbClr>
                </a:solidFill>
              </a:rPr>
              <a:pPr defTabSz="685460"/>
              <a:t>105</a:t>
            </a:fld>
            <a:endParaRPr lang="en-US">
              <a:solidFill>
                <a:srgbClr val="113468">
                  <a:tint val="75000"/>
                </a:srgbClr>
              </a:solidFill>
            </a:endParaRPr>
          </a:p>
        </p:txBody>
      </p:sp>
      <p:pic>
        <p:nvPicPr>
          <p:cNvPr id="5" name="Picture 4" descr="Screenshot 2019-02-10 23.25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457200"/>
            <a:ext cx="90424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407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40139" y="4709343"/>
            <a:ext cx="287616" cy="273844"/>
          </a:xfrm>
          <a:prstGeom prst="rect">
            <a:avLst/>
          </a:prstGeom>
        </p:spPr>
        <p:txBody>
          <a:bodyPr/>
          <a:lstStyle/>
          <a:p>
            <a:pPr defTabSz="685460"/>
            <a:fld id="{2FFBAD49-1F68-914B-9DFB-5D552C1A2BEB}" type="slidenum">
              <a:rPr lang="en-US" smtClean="0"/>
              <a:pPr defTabSz="685460"/>
              <a:t>106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95368" y="4776223"/>
            <a:ext cx="2086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Lisberg</a:t>
            </a:r>
            <a:r>
              <a:rPr lang="en-US" sz="1600"/>
              <a:t> et al, JTO 2018</a:t>
            </a:r>
          </a:p>
        </p:txBody>
      </p:sp>
      <p:pic>
        <p:nvPicPr>
          <p:cNvPr id="6" name="Picture 5" descr="Screenshot 2019-02-10 23.25.0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5" r="23130" b="55885"/>
          <a:stretch/>
        </p:blipFill>
        <p:spPr>
          <a:xfrm>
            <a:off x="628650" y="237391"/>
            <a:ext cx="6950924" cy="12129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170" y="2437303"/>
            <a:ext cx="1424371" cy="5847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11 patients enrolled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9949" y="2311430"/>
            <a:ext cx="1424371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10 patients with EGFR mutation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 flipV="1">
            <a:off x="1584541" y="2726929"/>
            <a:ext cx="295408" cy="2762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74350" y="1670710"/>
            <a:ext cx="1424371" cy="5847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7 patients with PD-L1 &gt;50%</a:t>
            </a:r>
          </a:p>
        </p:txBody>
      </p:sp>
      <p:cxnSp>
        <p:nvCxnSpPr>
          <p:cNvPr id="13" name="Straight Arrow Connector 12"/>
          <p:cNvCxnSpPr>
            <a:stCxn id="9" idx="3"/>
            <a:endCxn id="12" idx="1"/>
          </p:cNvCxnSpPr>
          <p:nvPr/>
        </p:nvCxnSpPr>
        <p:spPr>
          <a:xfrm flipV="1">
            <a:off x="3304320" y="1963098"/>
            <a:ext cx="570030" cy="763831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74350" y="2940094"/>
            <a:ext cx="1424371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3 patients with PD-L1</a:t>
            </a:r>
          </a:p>
          <a:p>
            <a:pPr algn="ctr"/>
            <a:r>
              <a:rPr lang="en-US" sz="1600"/>
              <a:t>1-49%</a:t>
            </a:r>
          </a:p>
        </p:txBody>
      </p:sp>
      <p:cxnSp>
        <p:nvCxnSpPr>
          <p:cNvPr id="16" name="Straight Arrow Connector 15"/>
          <p:cNvCxnSpPr>
            <a:stCxn id="9" idx="3"/>
            <a:endCxn id="15" idx="1"/>
          </p:cNvCxnSpPr>
          <p:nvPr/>
        </p:nvCxnSpPr>
        <p:spPr>
          <a:xfrm>
            <a:off x="3304320" y="2726929"/>
            <a:ext cx="570030" cy="628664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52144" y="2391137"/>
            <a:ext cx="2603297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0% Response Rate</a:t>
            </a:r>
          </a:p>
          <a:p>
            <a:pPr algn="ctr"/>
            <a:r>
              <a:rPr lang="en-US" sz="2400"/>
              <a:t>0/10 </a:t>
            </a:r>
          </a:p>
        </p:txBody>
      </p:sp>
    </p:spTree>
    <p:extLst>
      <p:ext uri="{BB962C8B-B14F-4D97-AF65-F5344CB8AC3E}">
        <p14:creationId xmlns:p14="http://schemas.microsoft.com/office/powerpoint/2010/main" val="2565097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D5CF-383A-4DBA-BB11-4792B330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ierstadt" panose="020B0004020202020204" pitchFamily="34" charset="0"/>
              </a:rPr>
              <a:t>How did we treat early-stage NSCLC?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B532F4-B748-4D47-8E74-8DB6CECFEAF9}"/>
              </a:ext>
            </a:extLst>
          </p:cNvPr>
          <p:cNvSpPr txBox="1"/>
          <p:nvPr/>
        </p:nvSpPr>
        <p:spPr>
          <a:xfrm>
            <a:off x="594170" y="1257037"/>
            <a:ext cx="1158267" cy="461665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surgery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16CD25-F12B-489A-92FD-DB4E72E6F7F4}"/>
              </a:ext>
            </a:extLst>
          </p:cNvPr>
          <p:cNvCxnSpPr/>
          <p:nvPr/>
        </p:nvCxnSpPr>
        <p:spPr>
          <a:xfrm>
            <a:off x="1763027" y="1433232"/>
            <a:ext cx="898358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C52820-AE14-4CBB-9EDE-B2730EAD842C}"/>
              </a:ext>
            </a:extLst>
          </p:cNvPr>
          <p:cNvSpPr txBox="1"/>
          <p:nvPr/>
        </p:nvSpPr>
        <p:spPr>
          <a:xfrm>
            <a:off x="2645710" y="1257037"/>
            <a:ext cx="222347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chemotherapy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F02FDBD-8479-4369-92E2-D0E9AD1782A6}"/>
              </a:ext>
            </a:extLst>
          </p:cNvPr>
          <p:cNvSpPr txBox="1">
            <a:spLocks/>
          </p:cNvSpPr>
          <p:nvPr/>
        </p:nvSpPr>
        <p:spPr bwMode="auto">
          <a:xfrm>
            <a:off x="6191428" y="4747019"/>
            <a:ext cx="2071457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r>
              <a:rPr lang="en-US" sz="900">
                <a:solidFill>
                  <a:schemeClr val="tx1"/>
                </a:solidFill>
                <a:latin typeface="Bierstadt" panose="020B0004020202020204" pitchFamily="34" charset="0"/>
                <a:ea typeface="+mn-ea"/>
                <a:cs typeface="+mn-cs"/>
              </a:rPr>
              <a:t>Wakelee et al, ASCO 2016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1CAE86C2-9D44-4771-84A7-4C4216773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6" b="9785"/>
          <a:stretch/>
        </p:blipFill>
        <p:spPr bwMode="auto">
          <a:xfrm>
            <a:off x="564869" y="1812051"/>
            <a:ext cx="5626559" cy="269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F147BA-F7CB-48C6-9897-313FB1B934D3}"/>
              </a:ext>
            </a:extLst>
          </p:cNvPr>
          <p:cNvSpPr txBox="1"/>
          <p:nvPr/>
        </p:nvSpPr>
        <p:spPr>
          <a:xfrm>
            <a:off x="6191428" y="1996318"/>
            <a:ext cx="2952572" cy="10156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In newer data, most </a:t>
            </a:r>
            <a:r>
              <a:rPr lang="en-US" sz="2000" b="1">
                <a:latin typeface="Bierstadt" panose="020B0004020202020204" pitchFamily="34" charset="0"/>
              </a:rPr>
              <a:t>platinum-doublets performed similarly </a:t>
            </a:r>
          </a:p>
        </p:txBody>
      </p:sp>
    </p:spTree>
    <p:extLst>
      <p:ext uri="{BB962C8B-B14F-4D97-AF65-F5344CB8AC3E}">
        <p14:creationId xmlns:p14="http://schemas.microsoft.com/office/powerpoint/2010/main" val="2539456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Acceptable Adjuvant Chemotherapy Regimens (2025)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871" y="1003986"/>
            <a:ext cx="7796893" cy="3533779"/>
          </a:xfrm>
        </p:spPr>
        <p:txBody>
          <a:bodyPr>
            <a:normAutofit/>
          </a:bodyPr>
          <a:lstStyle/>
          <a:p>
            <a:r>
              <a:rPr lang="en-US" sz="2100"/>
              <a:t>Cisplatin, </a:t>
            </a:r>
            <a:r>
              <a:rPr lang="en-US" sz="2100" err="1"/>
              <a:t>Vinorelbine</a:t>
            </a:r>
            <a:r>
              <a:rPr lang="en-US" sz="2100"/>
              <a:t>*</a:t>
            </a:r>
          </a:p>
          <a:p>
            <a:r>
              <a:rPr lang="en-US" sz="2100"/>
              <a:t>Cisplatin, </a:t>
            </a:r>
            <a:r>
              <a:rPr lang="en-US" sz="2100" err="1"/>
              <a:t>Etoposide</a:t>
            </a:r>
            <a:r>
              <a:rPr lang="en-US" sz="2100"/>
              <a:t>*</a:t>
            </a:r>
          </a:p>
          <a:p>
            <a:r>
              <a:rPr lang="en-US" sz="2100"/>
              <a:t>Cisplatin, Gemcitabine</a:t>
            </a:r>
          </a:p>
          <a:p>
            <a:r>
              <a:rPr lang="en-US" sz="2100"/>
              <a:t>Cisplatin, Docetaxel</a:t>
            </a:r>
          </a:p>
          <a:p>
            <a:r>
              <a:rPr lang="en-US" sz="2100"/>
              <a:t>Cisplatin, Pemetrexed</a:t>
            </a:r>
          </a:p>
          <a:p>
            <a:pPr marL="0" indent="0">
              <a:buNone/>
            </a:pPr>
            <a:r>
              <a:rPr lang="en-US" sz="2100"/>
              <a:t>*Included in adjuvant chemotherapy trials with survival advantage compared to observation</a:t>
            </a:r>
          </a:p>
          <a:p>
            <a:pPr marL="0" indent="0">
              <a:buNone/>
            </a:pPr>
            <a:r>
              <a:rPr lang="en-US" sz="2100" u="sng"/>
              <a:t>CARBOPLATIN-based chemotherapy has not been shown to improve Overall Survival</a:t>
            </a:r>
          </a:p>
        </p:txBody>
      </p:sp>
    </p:spTree>
    <p:extLst>
      <p:ext uri="{BB962C8B-B14F-4D97-AF65-F5344CB8AC3E}">
        <p14:creationId xmlns:p14="http://schemas.microsoft.com/office/powerpoint/2010/main" val="75053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D5CF-383A-4DBA-BB11-4792B330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ierstadt" panose="020B0004020202020204" pitchFamily="34" charset="0"/>
              </a:rPr>
              <a:t>How did we treat early-stage NSCLC?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B532F4-B748-4D47-8E74-8DB6CECFEAF9}"/>
              </a:ext>
            </a:extLst>
          </p:cNvPr>
          <p:cNvSpPr txBox="1"/>
          <p:nvPr/>
        </p:nvSpPr>
        <p:spPr>
          <a:xfrm>
            <a:off x="594170" y="1257037"/>
            <a:ext cx="1158267" cy="46166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surgery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16CD25-F12B-489A-92FD-DB4E72E6F7F4}"/>
              </a:ext>
            </a:extLst>
          </p:cNvPr>
          <p:cNvCxnSpPr/>
          <p:nvPr/>
        </p:nvCxnSpPr>
        <p:spPr>
          <a:xfrm>
            <a:off x="1763027" y="1433232"/>
            <a:ext cx="898358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C52820-AE14-4CBB-9EDE-B2730EAD842C}"/>
              </a:ext>
            </a:extLst>
          </p:cNvPr>
          <p:cNvSpPr txBox="1"/>
          <p:nvPr/>
        </p:nvSpPr>
        <p:spPr>
          <a:xfrm>
            <a:off x="2645710" y="1257037"/>
            <a:ext cx="222347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chemotherapy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6E6CFA-D5E2-4C14-A0E9-CADCE8E3E3C3}"/>
              </a:ext>
            </a:extLst>
          </p:cNvPr>
          <p:cNvCxnSpPr/>
          <p:nvPr/>
        </p:nvCxnSpPr>
        <p:spPr>
          <a:xfrm>
            <a:off x="4932947" y="1437042"/>
            <a:ext cx="898358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34201E-8938-4B2A-ACA5-F5EAC60D42A7}"/>
              </a:ext>
            </a:extLst>
          </p:cNvPr>
          <p:cNvSpPr txBox="1"/>
          <p:nvPr/>
        </p:nvSpPr>
        <p:spPr>
          <a:xfrm>
            <a:off x="5815630" y="1260847"/>
            <a:ext cx="104237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RT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5450E-3534-43BB-94F8-D08DD6AC93E8}"/>
              </a:ext>
            </a:extLst>
          </p:cNvPr>
          <p:cNvSpPr txBox="1"/>
          <p:nvPr/>
        </p:nvSpPr>
        <p:spPr>
          <a:xfrm>
            <a:off x="5495937" y="1936085"/>
            <a:ext cx="2547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not based on prospective data</a:t>
            </a:r>
          </a:p>
        </p:txBody>
      </p:sp>
    </p:spTree>
    <p:extLst>
      <p:ext uri="{BB962C8B-B14F-4D97-AF65-F5344CB8AC3E}">
        <p14:creationId xmlns:p14="http://schemas.microsoft.com/office/powerpoint/2010/main" val="175706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D5CF-383A-4DBA-BB11-4792B330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ierstadt" panose="020B0004020202020204" pitchFamily="34" charset="0"/>
              </a:rPr>
              <a:t>How did we treat early-stage NSCLC?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B532F4-B748-4D47-8E74-8DB6CECFEAF9}"/>
              </a:ext>
            </a:extLst>
          </p:cNvPr>
          <p:cNvSpPr txBox="1"/>
          <p:nvPr/>
        </p:nvSpPr>
        <p:spPr>
          <a:xfrm>
            <a:off x="594170" y="856987"/>
            <a:ext cx="1158267" cy="46166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surgery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16CD25-F12B-489A-92FD-DB4E72E6F7F4}"/>
              </a:ext>
            </a:extLst>
          </p:cNvPr>
          <p:cNvCxnSpPr/>
          <p:nvPr/>
        </p:nvCxnSpPr>
        <p:spPr>
          <a:xfrm>
            <a:off x="1763027" y="1033182"/>
            <a:ext cx="898358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C52820-AE14-4CBB-9EDE-B2730EAD842C}"/>
              </a:ext>
            </a:extLst>
          </p:cNvPr>
          <p:cNvSpPr txBox="1"/>
          <p:nvPr/>
        </p:nvSpPr>
        <p:spPr>
          <a:xfrm>
            <a:off x="2645710" y="856987"/>
            <a:ext cx="222347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chemotherapy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6E6CFA-D5E2-4C14-A0E9-CADCE8E3E3C3}"/>
              </a:ext>
            </a:extLst>
          </p:cNvPr>
          <p:cNvCxnSpPr/>
          <p:nvPr/>
        </p:nvCxnSpPr>
        <p:spPr>
          <a:xfrm>
            <a:off x="4932947" y="1036992"/>
            <a:ext cx="898358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34201E-8938-4B2A-ACA5-F5EAC60D42A7}"/>
              </a:ext>
            </a:extLst>
          </p:cNvPr>
          <p:cNvSpPr txBox="1"/>
          <p:nvPr/>
        </p:nvSpPr>
        <p:spPr>
          <a:xfrm>
            <a:off x="5815630" y="860797"/>
            <a:ext cx="104237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RT </a:t>
            </a:r>
          </a:p>
        </p:txBody>
      </p:sp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0E894D3D-054E-4BC1-A74E-D5BFDE4AC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9588" y="65980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D51B07-6131-4BF7-8908-9CCB4837FEB7}"/>
              </a:ext>
            </a:extLst>
          </p:cNvPr>
          <p:cNvSpPr txBox="1"/>
          <p:nvPr/>
        </p:nvSpPr>
        <p:spPr>
          <a:xfrm>
            <a:off x="5089470" y="4735199"/>
            <a:ext cx="353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 </a:t>
            </a:r>
            <a:r>
              <a:rPr lang="en-US" err="1"/>
              <a:t>Pechoux</a:t>
            </a:r>
            <a:r>
              <a:rPr lang="en-US"/>
              <a:t> et al, Lancet </a:t>
            </a:r>
            <a:r>
              <a:rPr lang="en-US" err="1"/>
              <a:t>Onc</a:t>
            </a:r>
            <a:r>
              <a:rPr lang="en-US"/>
              <a:t> 2022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A27F05-4AF9-4C35-8A5C-B2C81F6E47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454"/>
          <a:stretch/>
        </p:blipFill>
        <p:spPr>
          <a:xfrm>
            <a:off x="338695" y="1574202"/>
            <a:ext cx="4000152" cy="2724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72EE98-5461-41A7-ACF8-887692C72AC6}"/>
              </a:ext>
            </a:extLst>
          </p:cNvPr>
          <p:cNvSpPr txBox="1"/>
          <p:nvPr/>
        </p:nvSpPr>
        <p:spPr>
          <a:xfrm>
            <a:off x="4423758" y="1897381"/>
            <a:ext cx="40001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In prospective data, </a:t>
            </a:r>
          </a:p>
          <a:p>
            <a:pPr algn="ctr"/>
            <a:r>
              <a:rPr lang="en-US" sz="2000">
                <a:latin typeface="Bierstadt" panose="020B0004020202020204" pitchFamily="34" charset="0"/>
              </a:rPr>
              <a:t>post-operative radiation </a:t>
            </a:r>
          </a:p>
          <a:p>
            <a:pPr algn="ctr"/>
            <a:r>
              <a:rPr lang="en-US" sz="2000" b="1">
                <a:latin typeface="Bierstadt" panose="020B0004020202020204" pitchFamily="34" charset="0"/>
              </a:rPr>
              <a:t>does not improve OS </a:t>
            </a:r>
          </a:p>
          <a:p>
            <a:pPr algn="ctr"/>
            <a:r>
              <a:rPr lang="en-US" sz="2000">
                <a:latin typeface="Bierstadt" panose="020B0004020202020204" pitchFamily="34" charset="0"/>
              </a:rPr>
              <a:t>for patients with </a:t>
            </a:r>
          </a:p>
          <a:p>
            <a:pPr algn="ctr"/>
            <a:r>
              <a:rPr lang="en-US" sz="2000" b="1">
                <a:latin typeface="Bierstadt" panose="020B0004020202020204" pitchFamily="34" charset="0"/>
              </a:rPr>
              <a:t>completely resected N2 NSCLC</a:t>
            </a:r>
          </a:p>
        </p:txBody>
      </p:sp>
    </p:spTree>
    <p:extLst>
      <p:ext uri="{BB962C8B-B14F-4D97-AF65-F5344CB8AC3E}">
        <p14:creationId xmlns:p14="http://schemas.microsoft.com/office/powerpoint/2010/main" val="2127290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D5CF-383A-4DBA-BB11-4792B330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ierstadt" panose="020B0004020202020204" pitchFamily="34" charset="0"/>
              </a:rPr>
              <a:t>How do we treat early-stage NSCLC?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B532F4-B748-4D47-8E74-8DB6CECFEAF9}"/>
              </a:ext>
            </a:extLst>
          </p:cNvPr>
          <p:cNvSpPr txBox="1"/>
          <p:nvPr/>
        </p:nvSpPr>
        <p:spPr>
          <a:xfrm>
            <a:off x="440556" y="1099132"/>
            <a:ext cx="1158266" cy="46166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Bierstadt" panose="020B0004020202020204" pitchFamily="34" charset="0"/>
              </a:rPr>
              <a:t>surgery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16CD25-F12B-489A-92FD-DB4E72E6F7F4}"/>
              </a:ext>
            </a:extLst>
          </p:cNvPr>
          <p:cNvCxnSpPr/>
          <p:nvPr/>
        </p:nvCxnSpPr>
        <p:spPr>
          <a:xfrm>
            <a:off x="1598822" y="1345876"/>
            <a:ext cx="898358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3A3225-51ED-4C3D-AD53-191442132B3B}"/>
              </a:ext>
            </a:extLst>
          </p:cNvPr>
          <p:cNvSpPr txBox="1"/>
          <p:nvPr/>
        </p:nvSpPr>
        <p:spPr>
          <a:xfrm>
            <a:off x="5760161" y="1115043"/>
            <a:ext cx="2364623" cy="461665"/>
          </a:xfrm>
          <a:prstGeom prst="rect">
            <a:avLst/>
          </a:prstGeom>
          <a:solidFill>
            <a:srgbClr val="FFFF66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immunotherapy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C52820-AE14-4CBB-9EDE-B2730EAD842C}"/>
              </a:ext>
            </a:extLst>
          </p:cNvPr>
          <p:cNvSpPr txBox="1"/>
          <p:nvPr/>
        </p:nvSpPr>
        <p:spPr>
          <a:xfrm>
            <a:off x="2497180" y="1099132"/>
            <a:ext cx="236462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chemotherapy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61B10C-C34E-4742-B4FB-64C9AD135DF9}"/>
              </a:ext>
            </a:extLst>
          </p:cNvPr>
          <p:cNvCxnSpPr/>
          <p:nvPr/>
        </p:nvCxnSpPr>
        <p:spPr>
          <a:xfrm>
            <a:off x="4848752" y="1349686"/>
            <a:ext cx="898358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792F1843-E372-41D9-990A-709E0CBA6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0790" y="15767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2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28231D-A478-430F-89AF-787B7A88D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73"/>
          <a:stretch/>
        </p:blipFill>
        <p:spPr>
          <a:xfrm>
            <a:off x="156139" y="0"/>
            <a:ext cx="5529996" cy="1962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E89D72-5BD1-43A4-999C-88331BEABB9F}"/>
              </a:ext>
            </a:extLst>
          </p:cNvPr>
          <p:cNvSpPr txBox="1"/>
          <p:nvPr/>
        </p:nvSpPr>
        <p:spPr>
          <a:xfrm>
            <a:off x="353960" y="2392501"/>
            <a:ext cx="3267429" cy="107721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latin typeface="Bierstadt" panose="020B0004020202020204" pitchFamily="34" charset="0"/>
                <a:cs typeface="Arial" panose="020B0604020202020204" pitchFamily="34" charset="0"/>
              </a:rPr>
              <a:t>Completely resected</a:t>
            </a:r>
          </a:p>
          <a:p>
            <a:r>
              <a:rPr lang="en-US" sz="1600">
                <a:latin typeface="Bierstadt" panose="020B0004020202020204" pitchFamily="34" charset="0"/>
                <a:cs typeface="Arial" panose="020B0604020202020204" pitchFamily="34" charset="0"/>
              </a:rPr>
              <a:t>IB (≥4cm) –IIIA NSCLC (AJCC v7)</a:t>
            </a:r>
          </a:p>
          <a:p>
            <a:r>
              <a:rPr lang="en-US" sz="1600">
                <a:latin typeface="Bierstadt" panose="020B0004020202020204" pitchFamily="34" charset="0"/>
                <a:cs typeface="Arial" panose="020B0604020202020204" pitchFamily="34" charset="0"/>
              </a:rPr>
              <a:t>1-4 cycles of platinum-based chemotherapy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28B26D-00EA-49C5-B50A-678AC36A7863}"/>
              </a:ext>
            </a:extLst>
          </p:cNvPr>
          <p:cNvSpPr txBox="1"/>
          <p:nvPr/>
        </p:nvSpPr>
        <p:spPr>
          <a:xfrm>
            <a:off x="4805953" y="2202418"/>
            <a:ext cx="2810385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/>
              <a:t>Atezolizumab q21 days x 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F7BB1-4EC4-4684-8991-CA1A9A69F992}"/>
              </a:ext>
            </a:extLst>
          </p:cNvPr>
          <p:cNvSpPr txBox="1"/>
          <p:nvPr/>
        </p:nvSpPr>
        <p:spPr>
          <a:xfrm>
            <a:off x="4805953" y="3127057"/>
            <a:ext cx="2810384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Observation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7F52D3-5F11-401B-8A05-319B94A44091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3621389" y="2387084"/>
            <a:ext cx="1184564" cy="54402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0EB1D4-F28C-46D3-8CE8-C7CCDC012455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621389" y="2931110"/>
            <a:ext cx="1184564" cy="38061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rrow: Circular 10">
            <a:extLst>
              <a:ext uri="{FF2B5EF4-FFF2-40B4-BE49-F238E27FC236}">
                <a16:creationId xmlns:a16="http://schemas.microsoft.com/office/drawing/2014/main" id="{31116EE2-F7EA-4A63-A79B-70691C712624}"/>
              </a:ext>
            </a:extLst>
          </p:cNvPr>
          <p:cNvSpPr/>
          <p:nvPr/>
        </p:nvSpPr>
        <p:spPr>
          <a:xfrm flipH="1">
            <a:off x="6566316" y="1651483"/>
            <a:ext cx="541020" cy="8458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423645"/>
              <a:gd name="adj5" fmla="val 125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C2FFD6-6D2B-4CC0-96FC-35C51C6DAADE}"/>
              </a:ext>
            </a:extLst>
          </p:cNvPr>
          <p:cNvSpPr txBox="1"/>
          <p:nvPr/>
        </p:nvSpPr>
        <p:spPr>
          <a:xfrm>
            <a:off x="6917866" y="1466817"/>
            <a:ext cx="15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Anti-PD-L1 Ab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F95A53-89C4-4C91-8BAE-C7491BE4AFFF}"/>
              </a:ext>
            </a:extLst>
          </p:cNvPr>
          <p:cNvSpPr txBox="1"/>
          <p:nvPr/>
        </p:nvSpPr>
        <p:spPr>
          <a:xfrm>
            <a:off x="2173574" y="3729779"/>
            <a:ext cx="52690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Co-primary endpoints: </a:t>
            </a:r>
          </a:p>
          <a:p>
            <a:r>
              <a:rPr lang="en-US"/>
              <a:t>DFS in stage II–IIIA, PD-L1  1+%</a:t>
            </a:r>
          </a:p>
          <a:p>
            <a:r>
              <a:rPr lang="en-US"/>
              <a:t>DFS in all stage IB–IIIA population.</a:t>
            </a:r>
          </a:p>
        </p:txBody>
      </p:sp>
    </p:spTree>
    <p:extLst>
      <p:ext uri="{BB962C8B-B14F-4D97-AF65-F5344CB8AC3E}">
        <p14:creationId xmlns:p14="http://schemas.microsoft.com/office/powerpoint/2010/main" val="14154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39BC2-6766-48CB-BE27-A6B43A00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Adjuvant atezolizumab improves DFS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780D-FE84-490A-8CC0-38E6A117F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64" b="27286"/>
          <a:stretch/>
        </p:blipFill>
        <p:spPr>
          <a:xfrm>
            <a:off x="-55862" y="996846"/>
            <a:ext cx="8437862" cy="28181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4740F0-9083-485D-9E26-B6779A0635BB}"/>
              </a:ext>
            </a:extLst>
          </p:cNvPr>
          <p:cNvSpPr txBox="1"/>
          <p:nvPr/>
        </p:nvSpPr>
        <p:spPr>
          <a:xfrm>
            <a:off x="6542290" y="4720021"/>
            <a:ext cx="235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Felip et al, Lancet 2021</a:t>
            </a:r>
          </a:p>
        </p:txBody>
      </p:sp>
    </p:spTree>
    <p:extLst>
      <p:ext uri="{BB962C8B-B14F-4D97-AF65-F5344CB8AC3E}">
        <p14:creationId xmlns:p14="http://schemas.microsoft.com/office/powerpoint/2010/main" val="133134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8328-020F-4796-82BD-905F7182B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Adjuvant atezolizumab</a:t>
            </a:r>
            <a:br>
              <a:rPr lang="en-US"/>
            </a:br>
            <a:r>
              <a:rPr lang="en-US" sz="2700"/>
              <a:t>subgroup analysis suggests greatest benefit in high PD-L1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6A7F6-F907-49EC-A89B-7A98C646854B}"/>
              </a:ext>
            </a:extLst>
          </p:cNvPr>
          <p:cNvSpPr txBox="1"/>
          <p:nvPr/>
        </p:nvSpPr>
        <p:spPr>
          <a:xfrm>
            <a:off x="6542290" y="4720021"/>
            <a:ext cx="235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Felip et al, Lancet 2021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D93D1B-51C4-4C5B-A426-EB07E362763D}"/>
              </a:ext>
            </a:extLst>
          </p:cNvPr>
          <p:cNvGrpSpPr/>
          <p:nvPr/>
        </p:nvGrpSpPr>
        <p:grpSpPr>
          <a:xfrm>
            <a:off x="468630" y="1647287"/>
            <a:ext cx="7795260" cy="2353213"/>
            <a:chOff x="1135380" y="2261597"/>
            <a:chExt cx="5874074" cy="140481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B4433E-EF08-4B21-9CBD-D52FD947C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1633" b="79422"/>
            <a:stretch/>
          </p:blipFill>
          <p:spPr>
            <a:xfrm>
              <a:off x="1135381" y="2261597"/>
              <a:ext cx="5874073" cy="80259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EC2077D-9961-4F45-BEBD-CD05A4445D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4344" r="11633" b="1"/>
            <a:stretch/>
          </p:blipFill>
          <p:spPr>
            <a:xfrm>
              <a:off x="1135380" y="3055838"/>
              <a:ext cx="5874074" cy="610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9773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C11D8-AB4E-4FCB-A416-3FAD8C32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59" y="248671"/>
            <a:ext cx="8545707" cy="810008"/>
          </a:xfrm>
        </p:spPr>
        <p:txBody>
          <a:bodyPr>
            <a:normAutofit fontScale="90000"/>
          </a:bodyPr>
          <a:lstStyle/>
          <a:p>
            <a:r>
              <a:rPr lang="en-US"/>
              <a:t>Adjuvant atezolizumab </a:t>
            </a:r>
            <a:br>
              <a:rPr lang="en-US"/>
            </a:br>
            <a:r>
              <a:rPr lang="en-US" sz="2700"/>
              <a:t>overall survival data</a:t>
            </a:r>
            <a:endParaRPr lang="en-US"/>
          </a:p>
        </p:txBody>
      </p:sp>
      <p:pic>
        <p:nvPicPr>
          <p:cNvPr id="7" name="Image 2">
            <a:extLst>
              <a:ext uri="{FF2B5EF4-FFF2-40B4-BE49-F238E27FC236}">
                <a16:creationId xmlns:a16="http://schemas.microsoft.com/office/drawing/2014/main" id="{8CCC3177-B087-4892-A341-C7291C00B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16" b="12111"/>
          <a:stretch/>
        </p:blipFill>
        <p:spPr>
          <a:xfrm>
            <a:off x="91069" y="1311639"/>
            <a:ext cx="3930204" cy="20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1">
            <a:extLst>
              <a:ext uri="{FF2B5EF4-FFF2-40B4-BE49-F238E27FC236}">
                <a16:creationId xmlns:a16="http://schemas.microsoft.com/office/drawing/2014/main" id="{AAC38F80-0C57-416F-8734-8B735ED7B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5" t="22817" r="37689" b="13738"/>
          <a:stretch/>
        </p:blipFill>
        <p:spPr>
          <a:xfrm>
            <a:off x="4393788" y="831513"/>
            <a:ext cx="4396253" cy="25179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A0D638-4047-4897-B3F2-CF0756940904}"/>
              </a:ext>
            </a:extLst>
          </p:cNvPr>
          <p:cNvSpPr txBox="1"/>
          <p:nvPr/>
        </p:nvSpPr>
        <p:spPr>
          <a:xfrm>
            <a:off x="1794975" y="4659356"/>
            <a:ext cx="52937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ierstadt" panose="020B0004020202020204" pitchFamily="34" charset="0"/>
                <a:ea typeface="+mn-ea"/>
                <a:cs typeface="Calibri" panose="020F0502020204030204" pitchFamily="34" charset="0"/>
              </a:rPr>
              <a:t>Wakelee H, et al. </a:t>
            </a:r>
            <a:r>
              <a:rPr kumimoji="0" lang="fr-FR" sz="12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Bierstadt" panose="020B0004020202020204" pitchFamily="34" charset="0"/>
                <a:ea typeface="+mn-ea"/>
                <a:cs typeface="Calibri" panose="020F0502020204030204" pitchFamily="34" charset="0"/>
              </a:rPr>
              <a:t>Presented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ierstadt" panose="020B0004020202020204" pitchFamily="34" charset="0"/>
                <a:ea typeface="+mn-ea"/>
                <a:cs typeface="Calibri" panose="020F0502020204030204" pitchFamily="34" charset="0"/>
              </a:rPr>
              <a:t> at WCLC 2022/Felip et al </a:t>
            </a:r>
            <a:r>
              <a:rPr kumimoji="0" lang="fr-FR" sz="12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Bierstadt" panose="020B0004020202020204" pitchFamily="34" charset="0"/>
                <a:ea typeface="+mn-ea"/>
                <a:cs typeface="Calibri" panose="020F0502020204030204" pitchFamily="34" charset="0"/>
              </a:rPr>
              <a:t>Annals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ierstadt" panose="020B0004020202020204" pitchFamily="34" charset="0"/>
                <a:ea typeface="+mn-ea"/>
                <a:cs typeface="Calibri" panose="020F0502020204030204" pitchFamily="34" charset="0"/>
              </a:rPr>
              <a:t> of Onc 2023</a:t>
            </a:r>
          </a:p>
        </p:txBody>
      </p:sp>
      <p:sp>
        <p:nvSpPr>
          <p:cNvPr id="11" name="ZoneTexte 5">
            <a:extLst>
              <a:ext uri="{FF2B5EF4-FFF2-40B4-BE49-F238E27FC236}">
                <a16:creationId xmlns:a16="http://schemas.microsoft.com/office/drawing/2014/main" id="{DAFD6F9A-240E-462F-9E9F-FA69E754611A}"/>
              </a:ext>
            </a:extLst>
          </p:cNvPr>
          <p:cNvSpPr txBox="1"/>
          <p:nvPr/>
        </p:nvSpPr>
        <p:spPr>
          <a:xfrm>
            <a:off x="561393" y="3529474"/>
            <a:ext cx="324522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marR="0" lvl="0" indent="0" algn="ctr" defTabSz="9142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ierstadt" panose="020B0004020202020204" pitchFamily="34" charset="0"/>
                <a:cs typeface="Arial" panose="020B0604020202020204" pitchFamily="34" charset="0"/>
              </a:rPr>
              <a:t>No OS </a:t>
            </a:r>
            <a:r>
              <a:rPr kumimoji="0" lang="fr-FR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Bierstadt" panose="020B0004020202020204" pitchFamily="34" charset="0"/>
                <a:cs typeface="Arial" panose="020B0604020202020204" pitchFamily="34" charset="0"/>
              </a:rPr>
              <a:t>benefit</a:t>
            </a:r>
            <a:r>
              <a:rPr kumimoji="0" lang="fr-FR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ierstadt" panose="020B0004020202020204" pitchFamily="34" charset="0"/>
                <a:cs typeface="Arial" panose="020B0604020202020204" pitchFamily="34" charset="0"/>
              </a:rPr>
              <a:t> in the </a:t>
            </a:r>
            <a:br>
              <a:rPr kumimoji="0" lang="fr-FR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ierstadt" panose="020B0004020202020204" pitchFamily="34" charset="0"/>
                <a:cs typeface="Arial" panose="020B0604020202020204" pitchFamily="34" charset="0"/>
              </a:rPr>
            </a:br>
            <a:r>
              <a:rPr kumimoji="0" lang="fr-FR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ierstadt" panose="020B0004020202020204" pitchFamily="34" charset="0"/>
                <a:cs typeface="Arial" panose="020B0604020202020204" pitchFamily="34" charset="0"/>
              </a:rPr>
              <a:t>all-</a:t>
            </a:r>
            <a:r>
              <a:rPr kumimoji="0" lang="fr-FR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Bierstadt" panose="020B0004020202020204" pitchFamily="34" charset="0"/>
                <a:cs typeface="Arial" panose="020B0604020202020204" pitchFamily="34" charset="0"/>
              </a:rPr>
              <a:t>randomized</a:t>
            </a:r>
            <a:r>
              <a:rPr kumimoji="0" lang="fr-FR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ierstadt" panose="020B0004020202020204" pitchFamily="34" charset="0"/>
                <a:cs typeface="Arial" panose="020B0604020202020204" pitchFamily="34" charset="0"/>
              </a:rPr>
              <a:t> Stage II–IIIA</a:t>
            </a:r>
          </a:p>
        </p:txBody>
      </p:sp>
      <p:sp>
        <p:nvSpPr>
          <p:cNvPr id="12" name="ZoneTexte 5">
            <a:extLst>
              <a:ext uri="{FF2B5EF4-FFF2-40B4-BE49-F238E27FC236}">
                <a16:creationId xmlns:a16="http://schemas.microsoft.com/office/drawing/2014/main" id="{5D0810BC-1273-4E1D-B92A-8D6C234229B0}"/>
              </a:ext>
            </a:extLst>
          </p:cNvPr>
          <p:cNvSpPr txBox="1"/>
          <p:nvPr/>
        </p:nvSpPr>
        <p:spPr>
          <a:xfrm>
            <a:off x="5158963" y="3453475"/>
            <a:ext cx="324522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marR="0" lvl="0" indent="0" algn="ctr" defTabSz="9142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ierstadt" panose="020B0004020202020204" pitchFamily="34" charset="0"/>
                <a:cs typeface="Arial" panose="020B0604020202020204" pitchFamily="34" charset="0"/>
              </a:rPr>
              <a:t>OS interim analysis in </a:t>
            </a:r>
            <a:br>
              <a:rPr kumimoji="0" lang="en-GB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ierstadt" panose="020B0004020202020204" pitchFamily="34" charset="0"/>
                <a:cs typeface="Arial" panose="020B0604020202020204" pitchFamily="34" charset="0"/>
              </a:rPr>
            </a:br>
            <a:r>
              <a:rPr kumimoji="0" lang="en-GB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ierstadt" panose="020B0004020202020204" pitchFamily="34" charset="0"/>
                <a:cs typeface="Arial" panose="020B0604020202020204" pitchFamily="34" charset="0"/>
              </a:rPr>
              <a:t>PD-L1 TC ≥1% (Stage II–IIIA 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FBFE97-3298-4539-89DC-EAC45AFF0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118" y="1997981"/>
            <a:ext cx="2550267" cy="90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0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8AC40-D49F-4898-9816-BC285ADAA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NSCLC outline: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5AB59-7828-4EC4-B335-43D27472A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latin typeface="Bierstadt" panose="020B0004020202020204" pitchFamily="34" charset="0"/>
                <a:cs typeface="Arial" panose="020B0604020202020204" pitchFamily="34" charset="0"/>
              </a:rPr>
              <a:t>Biology/biomarkers in NSCLC</a:t>
            </a:r>
          </a:p>
          <a:p>
            <a:r>
              <a:rPr lang="en-US" sz="2400">
                <a:latin typeface="Bierstadt" panose="020B0004020202020204" pitchFamily="34" charset="0"/>
                <a:cs typeface="Arial" panose="020B0604020202020204" pitchFamily="34" charset="0"/>
              </a:rPr>
              <a:t>Surgically </a:t>
            </a:r>
            <a:r>
              <a:rPr lang="en-US" sz="2400" err="1">
                <a:latin typeface="Bierstadt" panose="020B0004020202020204" pitchFamily="34" charset="0"/>
                <a:cs typeface="Arial" panose="020B0604020202020204" pitchFamily="34" charset="0"/>
              </a:rPr>
              <a:t>resectable</a:t>
            </a:r>
            <a:r>
              <a:rPr lang="en-US" sz="2400">
                <a:latin typeface="Bierstadt" panose="020B0004020202020204" pitchFamily="34" charset="0"/>
                <a:cs typeface="Arial" panose="020B0604020202020204" pitchFamily="34" charset="0"/>
              </a:rPr>
              <a:t> disease</a:t>
            </a:r>
          </a:p>
          <a:p>
            <a:r>
              <a:rPr lang="en-US" sz="2400">
                <a:latin typeface="Bierstadt" panose="020B0004020202020204" pitchFamily="34" charset="0"/>
                <a:cs typeface="Arial" panose="020B0604020202020204" pitchFamily="34" charset="0"/>
              </a:rPr>
              <a:t>Unresectable stage III</a:t>
            </a:r>
          </a:p>
          <a:p>
            <a:r>
              <a:rPr lang="en-US" sz="2400">
                <a:latin typeface="Bierstadt" panose="020B0004020202020204" pitchFamily="34" charset="0"/>
                <a:cs typeface="Arial" panose="020B0604020202020204" pitchFamily="34" charset="0"/>
              </a:rPr>
              <a:t>Targeted therapies in metastatic disease</a:t>
            </a:r>
          </a:p>
          <a:p>
            <a:r>
              <a:rPr lang="en-US" sz="2400">
                <a:latin typeface="Bierstadt" panose="020B0004020202020204" pitchFamily="34" charset="0"/>
                <a:cs typeface="Arial" panose="020B0604020202020204" pitchFamily="34" charset="0"/>
              </a:rPr>
              <a:t>Treatment of metastatic disease without oncogenic drivers</a:t>
            </a:r>
          </a:p>
        </p:txBody>
      </p:sp>
    </p:spTree>
    <p:extLst>
      <p:ext uri="{BB962C8B-B14F-4D97-AF65-F5344CB8AC3E}">
        <p14:creationId xmlns:p14="http://schemas.microsoft.com/office/powerpoint/2010/main" val="31672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C11D8-AB4E-4FCB-A416-3FAD8C32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0" y="345644"/>
            <a:ext cx="8545707" cy="810008"/>
          </a:xfrm>
        </p:spPr>
        <p:txBody>
          <a:bodyPr>
            <a:normAutofit fontScale="90000"/>
          </a:bodyPr>
          <a:lstStyle/>
          <a:p>
            <a:r>
              <a:rPr lang="en-US"/>
              <a:t>Adjuvant atezolizumab </a:t>
            </a:r>
            <a:br>
              <a:rPr lang="en-US"/>
            </a:br>
            <a:r>
              <a:rPr lang="en-US" sz="2700"/>
              <a:t>overall survival data</a:t>
            </a:r>
            <a:endParaRPr lang="en-US"/>
          </a:p>
        </p:txBody>
      </p:sp>
      <p:pic>
        <p:nvPicPr>
          <p:cNvPr id="13" name="Image 3">
            <a:extLst>
              <a:ext uri="{FF2B5EF4-FFF2-40B4-BE49-F238E27FC236}">
                <a16:creationId xmlns:a16="http://schemas.microsoft.com/office/drawing/2014/main" id="{8C5052EF-4E7B-4C88-9CAB-8F3FCD766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20"/>
          <a:stretch/>
        </p:blipFill>
        <p:spPr>
          <a:xfrm>
            <a:off x="3726660" y="1028700"/>
            <a:ext cx="5189866" cy="330449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ZoneTexte 6">
            <a:extLst>
              <a:ext uri="{FF2B5EF4-FFF2-40B4-BE49-F238E27FC236}">
                <a16:creationId xmlns:a16="http://schemas.microsoft.com/office/drawing/2014/main" id="{750BAFD6-5A72-46FA-AC9D-4481136B324E}"/>
              </a:ext>
            </a:extLst>
          </p:cNvPr>
          <p:cNvSpPr txBox="1"/>
          <p:nvPr/>
        </p:nvSpPr>
        <p:spPr>
          <a:xfrm>
            <a:off x="324535" y="2422880"/>
            <a:ext cx="3245224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marL="0" marR="0" lvl="0" indent="0" algn="ctr" defTabSz="9142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ierstadt" panose="020B0004020202020204" pitchFamily="34" charset="0"/>
                <a:cs typeface="Arial" panose="020B0604020202020204" pitchFamily="34" charset="0"/>
              </a:rPr>
              <a:t>PD-L1 ≥50% (Stage II-IIIA)</a:t>
            </a:r>
          </a:p>
          <a:p>
            <a:pPr marL="0" marR="0" lvl="0" indent="0" algn="ctr" defTabSz="9142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err="1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excluding</a:t>
            </a:r>
            <a:r>
              <a:rPr lang="fr-FR" sz="2000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 EGFR/ALK+</a:t>
            </a:r>
            <a:endParaRPr kumimoji="0" lang="fr-FR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ierstadt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8987F3-46C8-684C-9D17-72C3D513B7C9}"/>
              </a:ext>
            </a:extLst>
          </p:cNvPr>
          <p:cNvSpPr txBox="1"/>
          <p:nvPr/>
        </p:nvSpPr>
        <p:spPr>
          <a:xfrm>
            <a:off x="1794975" y="4659356"/>
            <a:ext cx="52937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ierstadt" panose="020B0004020202020204" pitchFamily="34" charset="0"/>
                <a:ea typeface="+mn-ea"/>
                <a:cs typeface="Calibri" panose="020F0502020204030204" pitchFamily="34" charset="0"/>
              </a:rPr>
              <a:t>Wakelee H, et al. </a:t>
            </a:r>
            <a:r>
              <a:rPr kumimoji="0" lang="fr-FR" sz="12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Bierstadt" panose="020B0004020202020204" pitchFamily="34" charset="0"/>
                <a:ea typeface="+mn-ea"/>
                <a:cs typeface="Calibri" panose="020F0502020204030204" pitchFamily="34" charset="0"/>
              </a:rPr>
              <a:t>Presented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ierstadt" panose="020B0004020202020204" pitchFamily="34" charset="0"/>
                <a:ea typeface="+mn-ea"/>
                <a:cs typeface="Calibri" panose="020F0502020204030204" pitchFamily="34" charset="0"/>
              </a:rPr>
              <a:t> at WCLC 2022/Felip et al </a:t>
            </a:r>
            <a:r>
              <a:rPr kumimoji="0" lang="fr-FR" sz="12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Bierstadt" panose="020B0004020202020204" pitchFamily="34" charset="0"/>
                <a:ea typeface="+mn-ea"/>
                <a:cs typeface="Calibri" panose="020F0502020204030204" pitchFamily="34" charset="0"/>
              </a:rPr>
              <a:t>Annals</a:t>
            </a:r>
            <a:r>
              <a:rPr kumimoji="0" lang="fr-FR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ierstadt" panose="020B0004020202020204" pitchFamily="34" charset="0"/>
                <a:ea typeface="+mn-ea"/>
                <a:cs typeface="Calibri" panose="020F0502020204030204" pitchFamily="34" charset="0"/>
              </a:rPr>
              <a:t> of Onc 2023</a:t>
            </a:r>
          </a:p>
        </p:txBody>
      </p:sp>
    </p:spTree>
    <p:extLst>
      <p:ext uri="{BB962C8B-B14F-4D97-AF65-F5344CB8AC3E}">
        <p14:creationId xmlns:p14="http://schemas.microsoft.com/office/powerpoint/2010/main" val="3156871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23CD3-319B-4FF6-9BFB-7C5DBD28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Adjuvant pembrolizumab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19131-6E9B-47D3-AFEB-7C39C2DD165C}"/>
              </a:ext>
            </a:extLst>
          </p:cNvPr>
          <p:cNvSpPr txBox="1"/>
          <p:nvPr/>
        </p:nvSpPr>
        <p:spPr>
          <a:xfrm>
            <a:off x="6876385" y="4651719"/>
            <a:ext cx="23676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O’Brien et al , Lancet </a:t>
            </a:r>
            <a:r>
              <a:rPr lang="en-US" sz="1350" err="1"/>
              <a:t>Onc</a:t>
            </a:r>
            <a:r>
              <a:rPr lang="en-US" sz="1350"/>
              <a:t>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12FCC-6DFC-4C88-9E5B-02DFE2C4E268}"/>
              </a:ext>
            </a:extLst>
          </p:cNvPr>
          <p:cNvSpPr txBox="1"/>
          <p:nvPr/>
        </p:nvSpPr>
        <p:spPr>
          <a:xfrm>
            <a:off x="198796" y="1387557"/>
            <a:ext cx="3654707" cy="20313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>
                <a:latin typeface="Bierstadt" panose="020B0004020202020204" pitchFamily="34" charset="0"/>
              </a:rPr>
              <a:t>Key eligibility criteria: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Bierstadt" panose="020B0004020202020204" pitchFamily="34" charset="0"/>
              </a:rPr>
              <a:t>AJCC 7 Stage IB (4cm+) II, IIIA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Bierstadt" panose="020B0004020202020204" pitchFamily="34" charset="0"/>
              </a:rPr>
              <a:t>Complete resection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Bierstadt" panose="020B0004020202020204" pitchFamily="34" charset="0"/>
              </a:rPr>
              <a:t>Adjuvant chemo </a:t>
            </a:r>
            <a:r>
              <a:rPr lang="en-US" u="sng">
                <a:latin typeface="Bierstadt" panose="020B0004020202020204" pitchFamily="34" charset="0"/>
              </a:rPr>
              <a:t>not required</a:t>
            </a:r>
            <a:r>
              <a:rPr lang="en-US">
                <a:latin typeface="Bierstadt" panose="020B0004020202020204" pitchFamily="34" charset="0"/>
              </a:rPr>
              <a:t>, but considered for IB, strongly recommended for II-III (86% received)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1DE7CA-4700-443C-A612-F76561428FB9}"/>
              </a:ext>
            </a:extLst>
          </p:cNvPr>
          <p:cNvSpPr txBox="1"/>
          <p:nvPr/>
        </p:nvSpPr>
        <p:spPr>
          <a:xfrm>
            <a:off x="5893539" y="1519183"/>
            <a:ext cx="2785891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100">
                <a:solidFill>
                  <a:srgbClr val="505050"/>
                </a:solidFill>
                <a:latin typeface="Bierstadt" panose="020B0004020202020204" pitchFamily="34" charset="0"/>
              </a:rPr>
              <a:t>Pembrolizumab</a:t>
            </a:r>
          </a:p>
          <a:p>
            <a:pPr algn="ctr"/>
            <a:r>
              <a:rPr lang="en-US" sz="2100">
                <a:solidFill>
                  <a:srgbClr val="505050"/>
                </a:solidFill>
                <a:latin typeface="Bierstadt" panose="020B0004020202020204" pitchFamily="34" charset="0"/>
              </a:rPr>
              <a:t>200 mg IV q3 </a:t>
            </a:r>
            <a:r>
              <a:rPr lang="en-US" sz="2100" err="1">
                <a:solidFill>
                  <a:srgbClr val="505050"/>
                </a:solidFill>
                <a:latin typeface="Bierstadt" panose="020B0004020202020204" pitchFamily="34" charset="0"/>
              </a:rPr>
              <a:t>wks</a:t>
            </a:r>
            <a:r>
              <a:rPr lang="en-US" sz="2100">
                <a:solidFill>
                  <a:srgbClr val="505050"/>
                </a:solidFill>
                <a:latin typeface="Bierstadt" panose="020B0004020202020204" pitchFamily="34" charset="0"/>
              </a:rPr>
              <a:t> x 18 </a:t>
            </a:r>
            <a:endParaRPr lang="en-US" sz="2100">
              <a:latin typeface="Bierstadt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60B3EE-289D-436B-A1CA-BD2C7719DDD9}"/>
              </a:ext>
            </a:extLst>
          </p:cNvPr>
          <p:cNvSpPr txBox="1"/>
          <p:nvPr/>
        </p:nvSpPr>
        <p:spPr>
          <a:xfrm>
            <a:off x="6014735" y="2834928"/>
            <a:ext cx="2664695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100">
                <a:solidFill>
                  <a:srgbClr val="505050"/>
                </a:solidFill>
                <a:latin typeface="Bierstadt" panose="020B0004020202020204" pitchFamily="34" charset="0"/>
              </a:rPr>
              <a:t>Placebo</a:t>
            </a:r>
          </a:p>
          <a:p>
            <a:pPr algn="ctr"/>
            <a:r>
              <a:rPr lang="en-US" sz="2100">
                <a:solidFill>
                  <a:srgbClr val="505050"/>
                </a:solidFill>
                <a:latin typeface="Bierstadt" panose="020B0004020202020204" pitchFamily="34" charset="0"/>
              </a:rPr>
              <a:t>q3 </a:t>
            </a:r>
            <a:r>
              <a:rPr lang="en-US" sz="2100" err="1">
                <a:solidFill>
                  <a:srgbClr val="505050"/>
                </a:solidFill>
                <a:latin typeface="Bierstadt" panose="020B0004020202020204" pitchFamily="34" charset="0"/>
              </a:rPr>
              <a:t>wks</a:t>
            </a:r>
            <a:r>
              <a:rPr lang="en-US" sz="2100">
                <a:solidFill>
                  <a:srgbClr val="505050"/>
                </a:solidFill>
                <a:latin typeface="Bierstadt" panose="020B0004020202020204" pitchFamily="34" charset="0"/>
              </a:rPr>
              <a:t> x 18</a:t>
            </a:r>
            <a:endParaRPr lang="en-US" sz="2100">
              <a:latin typeface="Bierstadt" panose="020B00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345594-5EA6-42A1-AB98-924A33B0C68E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853503" y="1888515"/>
            <a:ext cx="2040036" cy="514705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F24C9B-F334-4154-9479-2E209627CD38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3853503" y="2403220"/>
            <a:ext cx="2161232" cy="80104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202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23CD3-319B-4FF6-9BFB-7C5DBD28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Adjuvant Pembrolizumab - Disease Free Survival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7500DB-8CBA-447C-A3B2-2489B774A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9" t="5164" r="44359" b="27389"/>
          <a:stretch/>
        </p:blipFill>
        <p:spPr>
          <a:xfrm>
            <a:off x="1551797" y="1059768"/>
            <a:ext cx="5276223" cy="31737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319131-6E9B-47D3-AFEB-7C39C2DD165C}"/>
              </a:ext>
            </a:extLst>
          </p:cNvPr>
          <p:cNvSpPr txBox="1"/>
          <p:nvPr/>
        </p:nvSpPr>
        <p:spPr>
          <a:xfrm>
            <a:off x="6202015" y="4741708"/>
            <a:ext cx="252081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latin typeface="Bierstadt" panose="020B0004020202020204" pitchFamily="34" charset="0"/>
              </a:rPr>
              <a:t>O’Brien et al , Lancet </a:t>
            </a:r>
            <a:r>
              <a:rPr lang="en-US" sz="1350" err="1">
                <a:latin typeface="Bierstadt" panose="020B0004020202020204" pitchFamily="34" charset="0"/>
              </a:rPr>
              <a:t>Onc</a:t>
            </a:r>
            <a:r>
              <a:rPr lang="en-US" sz="1350">
                <a:latin typeface="Bierstadt" panose="020B0004020202020204" pitchFamily="34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4077456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4BF9F-236B-4AAA-A291-78A828D5CB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45" r="31500" b="39526"/>
          <a:stretch/>
        </p:blipFill>
        <p:spPr>
          <a:xfrm>
            <a:off x="182880" y="2369821"/>
            <a:ext cx="7248840" cy="789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B3AF2A-BBD9-4E12-B877-85B3CF1FD6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5634" b="83523"/>
          <a:stretch/>
        </p:blipFill>
        <p:spPr>
          <a:xfrm>
            <a:off x="149461" y="1617203"/>
            <a:ext cx="6811313" cy="789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74EFF1-CF60-428E-85DF-7BCCE62D0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19" y="312420"/>
            <a:ext cx="8335942" cy="994172"/>
          </a:xfrm>
        </p:spPr>
        <p:txBody>
          <a:bodyPr>
            <a:normAutofit fontScale="90000"/>
          </a:bodyPr>
          <a:lstStyle/>
          <a:p>
            <a:r>
              <a:rPr lang="en-US" sz="3100"/>
              <a:t>Adjuvant Pembrolizumab - Disease Free Survival</a:t>
            </a:r>
            <a:br>
              <a:rPr lang="en-US"/>
            </a:br>
            <a:r>
              <a:rPr lang="en-US" sz="2200"/>
              <a:t>subgroup analysis without a clear message on PD-L1 status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77F0D4-F15D-4712-8092-511D24623356}"/>
              </a:ext>
            </a:extLst>
          </p:cNvPr>
          <p:cNvSpPr txBox="1"/>
          <p:nvPr/>
        </p:nvSpPr>
        <p:spPr>
          <a:xfrm>
            <a:off x="6807805" y="4891749"/>
            <a:ext cx="23676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O’Brien et al , Lancet </a:t>
            </a:r>
            <a:r>
              <a:rPr lang="en-US" sz="1350" err="1"/>
              <a:t>Onc</a:t>
            </a:r>
            <a:r>
              <a:rPr lang="en-US" sz="1350"/>
              <a:t>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6BE44C-9F39-438B-A389-208AF27A7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550" r="22337" b="1088"/>
          <a:stretch/>
        </p:blipFill>
        <p:spPr>
          <a:xfrm>
            <a:off x="179407" y="3171496"/>
            <a:ext cx="8218483" cy="67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7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0FF2B-3175-409E-BC5A-0B52989DC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Adjuvant Pembrolizumab - Overall Survival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80D55-E101-4C69-8CD4-AA0D3DB8C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790"/>
          <a:stretch/>
        </p:blipFill>
        <p:spPr>
          <a:xfrm>
            <a:off x="1341928" y="953649"/>
            <a:ext cx="6008732" cy="2852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18B002-C417-4ADF-88E4-ED6CA78C0EEB}"/>
              </a:ext>
            </a:extLst>
          </p:cNvPr>
          <p:cNvSpPr txBox="1"/>
          <p:nvPr/>
        </p:nvSpPr>
        <p:spPr>
          <a:xfrm>
            <a:off x="6807805" y="4891749"/>
            <a:ext cx="23676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O’Brien et al , Lancet </a:t>
            </a:r>
            <a:r>
              <a:rPr lang="en-US" sz="1350" err="1"/>
              <a:t>Onc</a:t>
            </a:r>
            <a:r>
              <a:rPr lang="en-US" sz="135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727123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D5CF-383A-4DBA-BB11-4792B330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Bierstadt" panose="020B0004020202020204" pitchFamily="34" charset="0"/>
              </a:rPr>
              <a:t>How do we treat early-stage NSCLC?</a:t>
            </a:r>
            <a:br>
              <a:rPr lang="en-US">
                <a:latin typeface="Bierstadt" panose="020B0004020202020204" pitchFamily="34" charset="0"/>
              </a:rPr>
            </a:br>
            <a:r>
              <a:rPr lang="en-US">
                <a:latin typeface="Bierstadt" panose="020B0004020202020204" pitchFamily="34" charset="0"/>
              </a:rPr>
              <a:t>Adjuvant 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B532F4-B748-4D47-8E74-8DB6CECFEAF9}"/>
              </a:ext>
            </a:extLst>
          </p:cNvPr>
          <p:cNvSpPr txBox="1"/>
          <p:nvPr/>
        </p:nvSpPr>
        <p:spPr>
          <a:xfrm>
            <a:off x="440556" y="1398392"/>
            <a:ext cx="1158266" cy="46166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Bierstadt" panose="020B0004020202020204" pitchFamily="34" charset="0"/>
              </a:rPr>
              <a:t>surgery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16CD25-F12B-489A-92FD-DB4E72E6F7F4}"/>
              </a:ext>
            </a:extLst>
          </p:cNvPr>
          <p:cNvCxnSpPr/>
          <p:nvPr/>
        </p:nvCxnSpPr>
        <p:spPr>
          <a:xfrm>
            <a:off x="1598822" y="1630144"/>
            <a:ext cx="898358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3A3225-51ED-4C3D-AD53-191442132B3B}"/>
              </a:ext>
            </a:extLst>
          </p:cNvPr>
          <p:cNvSpPr txBox="1"/>
          <p:nvPr/>
        </p:nvSpPr>
        <p:spPr>
          <a:xfrm>
            <a:off x="5760161" y="1414303"/>
            <a:ext cx="2364623" cy="461665"/>
          </a:xfrm>
          <a:prstGeom prst="rect">
            <a:avLst/>
          </a:prstGeom>
          <a:solidFill>
            <a:srgbClr val="FFFF66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immunotherapy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C52820-AE14-4CBB-9EDE-B2730EAD842C}"/>
              </a:ext>
            </a:extLst>
          </p:cNvPr>
          <p:cNvSpPr txBox="1"/>
          <p:nvPr/>
        </p:nvSpPr>
        <p:spPr>
          <a:xfrm>
            <a:off x="2497180" y="1398392"/>
            <a:ext cx="236462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chemotherapy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61B10C-C34E-4742-B4FB-64C9AD135DF9}"/>
              </a:ext>
            </a:extLst>
          </p:cNvPr>
          <p:cNvCxnSpPr/>
          <p:nvPr/>
        </p:nvCxnSpPr>
        <p:spPr>
          <a:xfrm>
            <a:off x="4861803" y="1630144"/>
            <a:ext cx="898358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C14F0AA-3335-4046-B695-0B7297C34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509235"/>
              </p:ext>
            </p:extLst>
          </p:nvPr>
        </p:nvGraphicFramePr>
        <p:xfrm>
          <a:off x="160020" y="2020880"/>
          <a:ext cx="8739648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789">
                  <a:extLst>
                    <a:ext uri="{9D8B030D-6E8A-4147-A177-3AD203B41FA5}">
                      <a16:colId xmlns:a16="http://schemas.microsoft.com/office/drawing/2014/main" val="2829071290"/>
                    </a:ext>
                  </a:extLst>
                </a:gridCol>
                <a:gridCol w="1404491">
                  <a:extLst>
                    <a:ext uri="{9D8B030D-6E8A-4147-A177-3AD203B41FA5}">
                      <a16:colId xmlns:a16="http://schemas.microsoft.com/office/drawing/2014/main" val="3355119328"/>
                    </a:ext>
                  </a:extLst>
                </a:gridCol>
                <a:gridCol w="1440930">
                  <a:extLst>
                    <a:ext uri="{9D8B030D-6E8A-4147-A177-3AD203B41FA5}">
                      <a16:colId xmlns:a16="http://schemas.microsoft.com/office/drawing/2014/main" val="1949790370"/>
                    </a:ext>
                  </a:extLst>
                </a:gridCol>
                <a:gridCol w="1319134">
                  <a:extLst>
                    <a:ext uri="{9D8B030D-6E8A-4147-A177-3AD203B41FA5}">
                      <a16:colId xmlns:a16="http://schemas.microsoft.com/office/drawing/2014/main" val="3742384366"/>
                    </a:ext>
                  </a:extLst>
                </a:gridCol>
                <a:gridCol w="1251679">
                  <a:extLst>
                    <a:ext uri="{9D8B030D-6E8A-4147-A177-3AD203B41FA5}">
                      <a16:colId xmlns:a16="http://schemas.microsoft.com/office/drawing/2014/main" val="3768527452"/>
                    </a:ext>
                  </a:extLst>
                </a:gridCol>
                <a:gridCol w="1344625">
                  <a:extLst>
                    <a:ext uri="{9D8B030D-6E8A-4147-A177-3AD203B41FA5}">
                      <a16:colId xmlns:a16="http://schemas.microsoft.com/office/drawing/2014/main" val="1644457707"/>
                    </a:ext>
                  </a:extLst>
                </a:gridCol>
              </a:tblGrid>
              <a:tr h="458470">
                <a:tc>
                  <a:txBody>
                    <a:bodyPr/>
                    <a:lstStyle/>
                    <a:p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Bierstadt" panose="020B0004020202020204" pitchFamily="34" charset="0"/>
                        </a:rPr>
                        <a:t>DFS benefit stage II-III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Bierstadt" panose="020B0004020202020204" pitchFamily="34" charset="0"/>
                        </a:rPr>
                        <a:t>DFS benefit PD-L1 ≥ 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Bierstadt" panose="020B0004020202020204" pitchFamily="34" charset="0"/>
                        </a:rPr>
                        <a:t>DFS benefit</a:t>
                      </a:r>
                    </a:p>
                    <a:p>
                      <a:r>
                        <a:rPr lang="en-US" sz="1600">
                          <a:latin typeface="Bierstadt" panose="020B0004020202020204" pitchFamily="34" charset="0"/>
                        </a:rPr>
                        <a:t> any PD-L1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Bierstadt" panose="020B0004020202020204" pitchFamily="34" charset="0"/>
                        </a:rPr>
                        <a:t>OS benefit</a:t>
                      </a:r>
                      <a:r>
                        <a:rPr lang="en-US" sz="1600">
                          <a:latin typeface="Bierstadt" panose="020B0004020202020204" pitchFamily="34" charset="0"/>
                        </a:rPr>
                        <a:t> all patients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Bierstadt" panose="020B0004020202020204" pitchFamily="34" charset="0"/>
                        </a:rPr>
                        <a:t>OS benefit</a:t>
                      </a:r>
                      <a:r>
                        <a:rPr lang="en-US" sz="1600">
                          <a:latin typeface="Bierstadt" panose="020B0004020202020204" pitchFamily="34" charset="0"/>
                        </a:rPr>
                        <a:t> </a:t>
                      </a:r>
                      <a:r>
                        <a:rPr lang="en-US" sz="1400">
                          <a:latin typeface="Bierstadt" panose="020B0004020202020204" pitchFamily="34" charset="0"/>
                        </a:rPr>
                        <a:t>PD-L1 ≥ 50% </a:t>
                      </a:r>
                      <a:endParaRPr lang="en-US" sz="1600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984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Bierstadt" panose="020B0004020202020204" pitchFamily="34" charset="0"/>
                        </a:rPr>
                        <a:t>atezolizumab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9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Bierstadt" panose="020B0004020202020204" pitchFamily="34" charset="0"/>
                        </a:rPr>
                        <a:t>pembrolizumab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45374"/>
                  </a:ext>
                </a:extLst>
              </a:tr>
            </a:tbl>
          </a:graphicData>
        </a:graphic>
      </p:graphicFrame>
      <p:pic>
        <p:nvPicPr>
          <p:cNvPr id="7" name="Graphic 6" descr="Badge Tick1 with solid fill">
            <a:extLst>
              <a:ext uri="{FF2B5EF4-FFF2-40B4-BE49-F238E27FC236}">
                <a16:creationId xmlns:a16="http://schemas.microsoft.com/office/drawing/2014/main" id="{08D9372B-1497-4503-B4AC-8116C25C0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0330" y="2569895"/>
            <a:ext cx="457200" cy="457200"/>
          </a:xfrm>
          <a:prstGeom prst="rect">
            <a:avLst/>
          </a:prstGeom>
        </p:spPr>
      </p:pic>
      <p:pic>
        <p:nvPicPr>
          <p:cNvPr id="14" name="Graphic 13" descr="Badge Tick1 with solid fill">
            <a:extLst>
              <a:ext uri="{FF2B5EF4-FFF2-40B4-BE49-F238E27FC236}">
                <a16:creationId xmlns:a16="http://schemas.microsoft.com/office/drawing/2014/main" id="{334F07BE-6BBD-473C-9FA1-3830A0A21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5570" y="2950895"/>
            <a:ext cx="457200" cy="457200"/>
          </a:xfrm>
          <a:prstGeom prst="rect">
            <a:avLst/>
          </a:prstGeom>
        </p:spPr>
      </p:pic>
      <p:pic>
        <p:nvPicPr>
          <p:cNvPr id="15" name="Graphic 14" descr="Badge Tick1 with solid fill">
            <a:extLst>
              <a:ext uri="{FF2B5EF4-FFF2-40B4-BE49-F238E27FC236}">
                <a16:creationId xmlns:a16="http://schemas.microsoft.com/office/drawing/2014/main" id="{D8852637-2EB5-40CE-A141-A35E74900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60" y="2566085"/>
            <a:ext cx="457200" cy="457200"/>
          </a:xfrm>
          <a:prstGeom prst="rect">
            <a:avLst/>
          </a:prstGeom>
        </p:spPr>
      </p:pic>
      <p:pic>
        <p:nvPicPr>
          <p:cNvPr id="16" name="Graphic 15" descr="Badge Tick1 with solid fill">
            <a:extLst>
              <a:ext uri="{FF2B5EF4-FFF2-40B4-BE49-F238E27FC236}">
                <a16:creationId xmlns:a16="http://schemas.microsoft.com/office/drawing/2014/main" id="{D8D20CF5-C0A7-4652-ACC9-6C588C5E8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6390" y="2947085"/>
            <a:ext cx="457200" cy="457200"/>
          </a:xfrm>
          <a:prstGeom prst="rect">
            <a:avLst/>
          </a:prstGeom>
        </p:spPr>
      </p:pic>
      <p:pic>
        <p:nvPicPr>
          <p:cNvPr id="17" name="Graphic 16" descr="Badge Tick1 with solid fill">
            <a:extLst>
              <a:ext uri="{FF2B5EF4-FFF2-40B4-BE49-F238E27FC236}">
                <a16:creationId xmlns:a16="http://schemas.microsoft.com/office/drawing/2014/main" id="{6EB76417-278B-4EE5-9A39-0A1EBD1FA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7670" y="2550845"/>
            <a:ext cx="457200" cy="457200"/>
          </a:xfrm>
          <a:prstGeom prst="rect">
            <a:avLst/>
          </a:prstGeom>
        </p:spPr>
      </p:pic>
      <p:pic>
        <p:nvPicPr>
          <p:cNvPr id="9" name="Graphic 8" descr="Badge Cross with solid fill">
            <a:extLst>
              <a:ext uri="{FF2B5EF4-FFF2-40B4-BE49-F238E27FC236}">
                <a16:creationId xmlns:a16="http://schemas.microsoft.com/office/drawing/2014/main" id="{719C87E1-EE04-4E6B-BF06-5AD485969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0620" y="2950895"/>
            <a:ext cx="384810" cy="384810"/>
          </a:xfrm>
          <a:prstGeom prst="rect">
            <a:avLst/>
          </a:prstGeom>
        </p:spPr>
      </p:pic>
      <p:pic>
        <p:nvPicPr>
          <p:cNvPr id="21" name="Graphic 20" descr="Badge Cross with solid fill">
            <a:extLst>
              <a:ext uri="{FF2B5EF4-FFF2-40B4-BE49-F238E27FC236}">
                <a16:creationId xmlns:a16="http://schemas.microsoft.com/office/drawing/2014/main" id="{170C628F-2653-48E6-A5D6-C68347A89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5130" y="2588945"/>
            <a:ext cx="384810" cy="384810"/>
          </a:xfrm>
          <a:prstGeom prst="rect">
            <a:avLst/>
          </a:prstGeom>
        </p:spPr>
      </p:pic>
      <p:pic>
        <p:nvPicPr>
          <p:cNvPr id="22" name="Graphic 21" descr="Badge Cross with solid fill">
            <a:extLst>
              <a:ext uri="{FF2B5EF4-FFF2-40B4-BE49-F238E27FC236}">
                <a16:creationId xmlns:a16="http://schemas.microsoft.com/office/drawing/2014/main" id="{20913A33-EAAF-4E3B-836A-4F72CE94D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6250" y="2958515"/>
            <a:ext cx="384810" cy="384810"/>
          </a:xfrm>
          <a:prstGeom prst="rect">
            <a:avLst/>
          </a:prstGeom>
        </p:spPr>
      </p:pic>
      <p:pic>
        <p:nvPicPr>
          <p:cNvPr id="23" name="Graphic 22" descr="Badge Cross with solid fill">
            <a:extLst>
              <a:ext uri="{FF2B5EF4-FFF2-40B4-BE49-F238E27FC236}">
                <a16:creationId xmlns:a16="http://schemas.microsoft.com/office/drawing/2014/main" id="{9DF7E867-28D7-47B6-AA58-E022EB107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2255" y="2585135"/>
            <a:ext cx="384810" cy="384810"/>
          </a:xfrm>
          <a:prstGeom prst="rect">
            <a:avLst/>
          </a:prstGeom>
        </p:spPr>
      </p:pic>
      <p:pic>
        <p:nvPicPr>
          <p:cNvPr id="24" name="Graphic 23" descr="Badge Tick1 with solid fill">
            <a:extLst>
              <a:ext uri="{FF2B5EF4-FFF2-40B4-BE49-F238E27FC236}">
                <a16:creationId xmlns:a16="http://schemas.microsoft.com/office/drawing/2014/main" id="{57D02D81-89F1-4365-8BB0-D1C2BB1AE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0485" y="295089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30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36CD8-EB0B-490D-A2A2-BFEC917CC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46" y="189450"/>
            <a:ext cx="8545707" cy="4346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68 year old woman with resected Stage II (T1N1) NSCLC.  Tumor histology is adenocarcinoma. No EGFR mutation. PD-L1 60%. What is the most appropriate adjuvant therapy?</a:t>
            </a:r>
          </a:p>
          <a:p>
            <a:pPr marL="0" indent="0">
              <a:buNone/>
            </a:pP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/>
              <a:t>Atezolizumab 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Cisplatin, pemetrexed, pembrolizumab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Cisplatin, pemetrexed</a:t>
            </a:r>
          </a:p>
          <a:p>
            <a:pPr marL="457200" indent="-457200">
              <a:buFont typeface="+mj-lt"/>
              <a:buAutoNum type="alphaUcPeriod"/>
            </a:pPr>
            <a:r>
              <a:rPr lang="en-US" b="1"/>
              <a:t>Cisplatin, pemetrexed followed by atezolizumab (or pembrolizumab)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Concurrent carboplatin, paclitaxel, and radiation therapy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EB82B0-C9E5-405A-9B4A-2F0833D730A8}"/>
              </a:ext>
            </a:extLst>
          </p:cNvPr>
          <p:cNvSpPr txBox="1"/>
          <p:nvPr/>
        </p:nvSpPr>
        <p:spPr>
          <a:xfrm>
            <a:off x="426273" y="3847990"/>
            <a:ext cx="8473394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Adjuvant chemo improves overall survival</a:t>
            </a:r>
          </a:p>
          <a:p>
            <a:r>
              <a:rPr lang="en-US"/>
              <a:t>Adjuvant atezolizumab/pembrolizumab improve DFS, atezolizumab would improve OS, Patients in these studies generally </a:t>
            </a:r>
            <a:r>
              <a:rPr lang="en-US" u="sng"/>
              <a:t>got prior chemotherapy</a:t>
            </a:r>
          </a:p>
        </p:txBody>
      </p:sp>
    </p:spTree>
    <p:extLst>
      <p:ext uri="{BB962C8B-B14F-4D97-AF65-F5344CB8AC3E}">
        <p14:creationId xmlns:p14="http://schemas.microsoft.com/office/powerpoint/2010/main" val="1942250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D5CF-383A-4DBA-BB11-4792B330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ierstadt" panose="020B0004020202020204" pitchFamily="34" charset="0"/>
              </a:rPr>
              <a:t>How do we treat early-stage NSCLC?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B532F4-B748-4D47-8E74-8DB6CECFEAF9}"/>
              </a:ext>
            </a:extLst>
          </p:cNvPr>
          <p:cNvSpPr txBox="1"/>
          <p:nvPr/>
        </p:nvSpPr>
        <p:spPr>
          <a:xfrm>
            <a:off x="3859380" y="1267797"/>
            <a:ext cx="1158266" cy="46166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Bierstadt" panose="020B0004020202020204" pitchFamily="34" charset="0"/>
              </a:rPr>
              <a:t>surgery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16CD25-F12B-489A-92FD-DB4E72E6F7F4}"/>
              </a:ext>
            </a:extLst>
          </p:cNvPr>
          <p:cNvCxnSpPr/>
          <p:nvPr/>
        </p:nvCxnSpPr>
        <p:spPr>
          <a:xfrm>
            <a:off x="2947971" y="1485282"/>
            <a:ext cx="898358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3A3225-51ED-4C3D-AD53-191442132B3B}"/>
              </a:ext>
            </a:extLst>
          </p:cNvPr>
          <p:cNvSpPr txBox="1"/>
          <p:nvPr/>
        </p:nvSpPr>
        <p:spPr>
          <a:xfrm>
            <a:off x="583348" y="1498630"/>
            <a:ext cx="2364623" cy="461665"/>
          </a:xfrm>
          <a:prstGeom prst="rect">
            <a:avLst/>
          </a:prstGeom>
          <a:solidFill>
            <a:srgbClr val="FFFF66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immunotherapy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C52820-AE14-4CBB-9EDE-B2730EAD842C}"/>
              </a:ext>
            </a:extLst>
          </p:cNvPr>
          <p:cNvSpPr txBox="1"/>
          <p:nvPr/>
        </p:nvSpPr>
        <p:spPr>
          <a:xfrm>
            <a:off x="570297" y="1036965"/>
            <a:ext cx="236462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chemotherapy </a:t>
            </a:r>
          </a:p>
        </p:txBody>
      </p:sp>
      <p:pic>
        <p:nvPicPr>
          <p:cNvPr id="18" name="Graphic 17" descr="Question Mark with solid fill">
            <a:extLst>
              <a:ext uri="{FF2B5EF4-FFF2-40B4-BE49-F238E27FC236}">
                <a16:creationId xmlns:a16="http://schemas.microsoft.com/office/drawing/2014/main" id="{91E85B0F-82E6-4249-BAFE-4DAC6C917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8758" y="9696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71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D519-C313-4691-B1C8-D250068E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Neoadjuvant nivolumab + chemotherapy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8C70C871-B441-4C86-99EE-69DB7E649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628" y="4942342"/>
            <a:ext cx="3148410" cy="134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7000"/>
              </a:lnSpc>
              <a:buClr>
                <a:srgbClr val="FFFFFF"/>
              </a:buClr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</a:tabLst>
            </a:pPr>
            <a:r>
              <a:rPr lang="en-GB" sz="900" b="1">
                <a:latin typeface="Bierstadt" panose="020B0004020202020204" pitchFamily="34" charset="0"/>
              </a:rPr>
              <a:t>Forde PM et al. N </a:t>
            </a:r>
            <a:r>
              <a:rPr lang="en-GB" sz="900" b="1" err="1">
                <a:latin typeface="Bierstadt" panose="020B0004020202020204" pitchFamily="34" charset="0"/>
              </a:rPr>
              <a:t>Engl</a:t>
            </a:r>
            <a:r>
              <a:rPr lang="en-GB" sz="900" b="1">
                <a:latin typeface="Bierstadt" panose="020B0004020202020204" pitchFamily="34" charset="0"/>
              </a:rPr>
              <a:t> J Med2022;386:1973-1985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0EF237-AFA4-4EAB-81F9-AFB0340ACD52}"/>
              </a:ext>
            </a:extLst>
          </p:cNvPr>
          <p:cNvGrpSpPr/>
          <p:nvPr/>
        </p:nvGrpSpPr>
        <p:grpSpPr>
          <a:xfrm>
            <a:off x="142184" y="957794"/>
            <a:ext cx="8757483" cy="3227912"/>
            <a:chOff x="142184" y="957794"/>
            <a:chExt cx="8757483" cy="32279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954C5B-B533-4F83-AB92-8D28E87A28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2184" y="957794"/>
              <a:ext cx="8757483" cy="3227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CBA018-DE6B-4CDB-8F62-9D2991997A7B}"/>
                </a:ext>
              </a:extLst>
            </p:cNvPr>
            <p:cNvSpPr/>
            <p:nvPr/>
          </p:nvSpPr>
          <p:spPr>
            <a:xfrm>
              <a:off x="5478905" y="1038754"/>
              <a:ext cx="3420762" cy="18228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116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D519-C313-4691-B1C8-D250068E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Neoadjuvant nivolumab + chemotherapy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8C70C871-B441-4C86-99EE-69DB7E649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061" y="4875176"/>
            <a:ext cx="3148410" cy="134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7000"/>
              </a:lnSpc>
              <a:buClr>
                <a:srgbClr val="FFFFFF"/>
              </a:buClr>
              <a:buSzPct val="45000"/>
              <a:tabLst>
                <a:tab pos="542925" algn="l"/>
                <a:tab pos="1085850" algn="l"/>
                <a:tab pos="1628775" algn="l"/>
                <a:tab pos="2171700" algn="l"/>
                <a:tab pos="2714625" algn="l"/>
              </a:tabLst>
            </a:pPr>
            <a:r>
              <a:rPr lang="en-GB" sz="900">
                <a:latin typeface="Bierstadt" panose="020B0004020202020204" pitchFamily="34" charset="0"/>
              </a:rPr>
              <a:t>Forde PM et al. N </a:t>
            </a:r>
            <a:r>
              <a:rPr lang="en-GB" sz="900" err="1">
                <a:latin typeface="Bierstadt" panose="020B0004020202020204" pitchFamily="34" charset="0"/>
              </a:rPr>
              <a:t>Engl</a:t>
            </a:r>
            <a:r>
              <a:rPr lang="en-GB" sz="900">
                <a:latin typeface="Bierstadt" panose="020B0004020202020204" pitchFamily="34" charset="0"/>
              </a:rPr>
              <a:t> J Med 2022;386:1973-1985</a:t>
            </a:r>
          </a:p>
        </p:txBody>
      </p:sp>
      <p:pic>
        <p:nvPicPr>
          <p:cNvPr id="4" name="Picture 3" descr="Image">
            <a:extLst>
              <a:ext uri="{FF2B5EF4-FFF2-40B4-BE49-F238E27FC236}">
                <a16:creationId xmlns:a16="http://schemas.microsoft.com/office/drawing/2014/main" id="{E3E790DB-95E1-4078-937E-DFA339DFAB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37" t="5073" r="32494" b="17666"/>
          <a:stretch/>
        </p:blipFill>
        <p:spPr>
          <a:xfrm>
            <a:off x="353960" y="786085"/>
            <a:ext cx="3312826" cy="20899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6138D2B-D4D0-4516-8BB6-B29F55A3ACBF}"/>
              </a:ext>
            </a:extLst>
          </p:cNvPr>
          <p:cNvGrpSpPr/>
          <p:nvPr/>
        </p:nvGrpSpPr>
        <p:grpSpPr>
          <a:xfrm>
            <a:off x="4197292" y="2816977"/>
            <a:ext cx="4297789" cy="2058199"/>
            <a:chOff x="4264095" y="1550705"/>
            <a:chExt cx="4297789" cy="2058199"/>
          </a:xfrm>
        </p:grpSpPr>
        <p:pic>
          <p:nvPicPr>
            <p:cNvPr id="6" name="Picture 5" descr="Image">
              <a:extLst>
                <a:ext uri="{FF2B5EF4-FFF2-40B4-BE49-F238E27FC236}">
                  <a16:creationId xmlns:a16="http://schemas.microsoft.com/office/drawing/2014/main" id="{751E8136-AA83-4A5D-92CE-39B9BF5AD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86" t="2986" r="38418" b="82225"/>
            <a:stretch/>
          </p:blipFill>
          <p:spPr>
            <a:xfrm>
              <a:off x="4264095" y="1550705"/>
              <a:ext cx="3024896" cy="659567"/>
            </a:xfrm>
            <a:prstGeom prst="rect">
              <a:avLst/>
            </a:prstGeom>
          </p:spPr>
        </p:pic>
        <p:pic>
          <p:nvPicPr>
            <p:cNvPr id="8" name="Picture 7" descr="Image">
              <a:extLst>
                <a:ext uri="{FF2B5EF4-FFF2-40B4-BE49-F238E27FC236}">
                  <a16:creationId xmlns:a16="http://schemas.microsoft.com/office/drawing/2014/main" id="{7D6C5A87-5F8C-4B82-A2A4-7FCDAE34E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72" t="67298" r="13020" b="1341"/>
            <a:stretch/>
          </p:blipFill>
          <p:spPr>
            <a:xfrm>
              <a:off x="4282192" y="2210272"/>
              <a:ext cx="4279692" cy="1398632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8A211D-DE96-4D50-9358-5EF6A40CC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3" t="2146" r="1930" b="14690"/>
          <a:stretch/>
        </p:blipFill>
        <p:spPr bwMode="auto">
          <a:xfrm>
            <a:off x="4215389" y="760682"/>
            <a:ext cx="3985543" cy="211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84BF21-814F-47DC-8FB2-E7739032C6B8}"/>
              </a:ext>
            </a:extLst>
          </p:cNvPr>
          <p:cNvSpPr txBox="1"/>
          <p:nvPr/>
        </p:nvSpPr>
        <p:spPr>
          <a:xfrm>
            <a:off x="413202" y="3411092"/>
            <a:ext cx="3584797" cy="10156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Superior EFS when treated with chemotherapy + nivolumab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F3A8E-3B90-3F10-50DF-9021DC33EF11}"/>
              </a:ext>
            </a:extLst>
          </p:cNvPr>
          <p:cNvSpPr txBox="1"/>
          <p:nvPr/>
        </p:nvSpPr>
        <p:spPr>
          <a:xfrm>
            <a:off x="7222188" y="1306490"/>
            <a:ext cx="1135003" cy="116955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Bierstadt" panose="020B0004020202020204" pitchFamily="34" charset="0"/>
              </a:rPr>
              <a:t>press release says OS positive, Data TBD</a:t>
            </a:r>
          </a:p>
        </p:txBody>
      </p:sp>
    </p:spTree>
    <p:extLst>
      <p:ext uri="{BB962C8B-B14F-4D97-AF65-F5344CB8AC3E}">
        <p14:creationId xmlns:p14="http://schemas.microsoft.com/office/powerpoint/2010/main" val="237951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How do we describe NSCLC in 2025?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2004C0-2FF4-4A4C-A4C8-6AB03531E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Histology</a:t>
            </a:r>
          </a:p>
          <a:p>
            <a:r>
              <a:rPr lang="en-US" sz="3200"/>
              <a:t>Biomarkers</a:t>
            </a:r>
          </a:p>
          <a:p>
            <a:r>
              <a:rPr lang="en-US" sz="3200"/>
              <a:t>Stage</a:t>
            </a:r>
          </a:p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760870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DE9E4-54AA-425A-88C7-78559269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not combine both approaches?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0B9D1-153E-47F1-8AF9-0A3152FB90BA}"/>
              </a:ext>
            </a:extLst>
          </p:cNvPr>
          <p:cNvSpPr txBox="1"/>
          <p:nvPr/>
        </p:nvSpPr>
        <p:spPr>
          <a:xfrm>
            <a:off x="3872431" y="2208759"/>
            <a:ext cx="1158266" cy="46166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Bierstadt" panose="020B0004020202020204" pitchFamily="34" charset="0"/>
              </a:rPr>
              <a:t>surgery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786CC0-7C65-4C50-AEB9-B016D442DA0E}"/>
              </a:ext>
            </a:extLst>
          </p:cNvPr>
          <p:cNvCxnSpPr/>
          <p:nvPr/>
        </p:nvCxnSpPr>
        <p:spPr>
          <a:xfrm>
            <a:off x="2961022" y="2426244"/>
            <a:ext cx="898358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B5D1E9-13E8-4C43-8F7E-9FEFB29D334B}"/>
              </a:ext>
            </a:extLst>
          </p:cNvPr>
          <p:cNvSpPr txBox="1"/>
          <p:nvPr/>
        </p:nvSpPr>
        <p:spPr>
          <a:xfrm>
            <a:off x="596399" y="2439592"/>
            <a:ext cx="2364623" cy="461665"/>
          </a:xfrm>
          <a:prstGeom prst="rect">
            <a:avLst/>
          </a:prstGeom>
          <a:solidFill>
            <a:srgbClr val="FFFF66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immunotherapy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E89FC-D391-4565-B012-A35BB218889C}"/>
              </a:ext>
            </a:extLst>
          </p:cNvPr>
          <p:cNvSpPr txBox="1"/>
          <p:nvPr/>
        </p:nvSpPr>
        <p:spPr>
          <a:xfrm>
            <a:off x="583348" y="1977927"/>
            <a:ext cx="236462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chemotherapy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545FC7-27A9-41FE-A6D6-622A1B184333}"/>
              </a:ext>
            </a:extLst>
          </p:cNvPr>
          <p:cNvSpPr txBox="1"/>
          <p:nvPr/>
        </p:nvSpPr>
        <p:spPr>
          <a:xfrm>
            <a:off x="5942106" y="2205081"/>
            <a:ext cx="2364623" cy="461665"/>
          </a:xfrm>
          <a:prstGeom prst="rect">
            <a:avLst/>
          </a:prstGeom>
          <a:solidFill>
            <a:srgbClr val="FFFF66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immunotherapy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7BA44-D073-475E-91B9-5F9A14C45AB9}"/>
              </a:ext>
            </a:extLst>
          </p:cNvPr>
          <p:cNvCxnSpPr/>
          <p:nvPr/>
        </p:nvCxnSpPr>
        <p:spPr>
          <a:xfrm>
            <a:off x="5030697" y="2417442"/>
            <a:ext cx="898358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130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A4B3-82FF-634C-954B-3D6B73025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Perioperative pembrolizumab trial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B87AC-5DBD-0513-0C9C-E0965474AB4F}"/>
              </a:ext>
            </a:extLst>
          </p:cNvPr>
          <p:cNvSpPr txBox="1"/>
          <p:nvPr/>
        </p:nvSpPr>
        <p:spPr>
          <a:xfrm>
            <a:off x="6517027" y="4804946"/>
            <a:ext cx="2382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latin typeface="Bierstadt" panose="020B0004020202020204" pitchFamily="34" charset="0"/>
              </a:rPr>
              <a:t>Spicer et al, Lancet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AB202-5FD4-455D-17C0-29CACDF362C9}"/>
              </a:ext>
            </a:extLst>
          </p:cNvPr>
          <p:cNvSpPr txBox="1"/>
          <p:nvPr/>
        </p:nvSpPr>
        <p:spPr>
          <a:xfrm>
            <a:off x="619311" y="3314445"/>
            <a:ext cx="65442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>
                <a:solidFill>
                  <a:srgbClr val="4D4D4D"/>
                </a:solidFill>
                <a:effectLst/>
                <a:latin typeface="ff-quadraat-web-pro"/>
              </a:rPr>
              <a:t>Eligible patients</a:t>
            </a:r>
            <a:r>
              <a:rPr lang="en-US" b="0" i="0">
                <a:solidFill>
                  <a:srgbClr val="4D4D4D"/>
                </a:solidFill>
                <a:effectLst/>
                <a:latin typeface="ff-quadraat-web-pro"/>
              </a:rPr>
              <a:t>: </a:t>
            </a:r>
            <a:r>
              <a:rPr lang="en-US" b="0" i="0" err="1">
                <a:solidFill>
                  <a:srgbClr val="4D4D4D"/>
                </a:solidFill>
                <a:effectLst/>
                <a:latin typeface="ff-quadraat-web-pro"/>
              </a:rPr>
              <a:t>Resectable</a:t>
            </a:r>
            <a:r>
              <a:rPr lang="en-US" b="0" i="0">
                <a:solidFill>
                  <a:srgbClr val="4D4D4D"/>
                </a:solidFill>
                <a:effectLst/>
                <a:latin typeface="ff-quadraat-web-pro"/>
              </a:rPr>
              <a:t> stage II, IIIA, or IIIB (N2 stage) NSCLC </a:t>
            </a:r>
          </a:p>
          <a:p>
            <a:r>
              <a:rPr lang="en-US" b="0" i="0" u="sng">
                <a:solidFill>
                  <a:srgbClr val="4D4D4D"/>
                </a:solidFill>
                <a:effectLst/>
                <a:latin typeface="ff-quadraat-web-pro"/>
              </a:rPr>
              <a:t>Experimental </a:t>
            </a:r>
            <a:r>
              <a:rPr lang="en-US" b="0" i="0" u="sng" err="1">
                <a:solidFill>
                  <a:srgbClr val="4D4D4D"/>
                </a:solidFill>
                <a:effectLst/>
                <a:latin typeface="ff-quadraat-web-pro"/>
              </a:rPr>
              <a:t>tx</a:t>
            </a:r>
            <a:r>
              <a:rPr lang="en-US" b="0" i="0">
                <a:solidFill>
                  <a:srgbClr val="4D4D4D"/>
                </a:solidFill>
                <a:effectLst/>
                <a:latin typeface="ff-quadraat-web-pro"/>
              </a:rPr>
              <a:t>: neoadjuvant pembrolizumab + cisplatin-based chemotherapy for 4 cycles, followed by surgery and adjuvant pembrolizumab q3 weeks x 13 cycles.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503555-D925-E04F-3DFA-717B3E06F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65" b="29736"/>
          <a:stretch/>
        </p:blipFill>
        <p:spPr>
          <a:xfrm>
            <a:off x="85959" y="820778"/>
            <a:ext cx="4486041" cy="1975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A6FE56-9F61-A610-D74E-FE68E08FD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796" y="916812"/>
            <a:ext cx="4546245" cy="190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36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023DE08-A8D2-F3C6-2B8B-82FE88ABD309}"/>
              </a:ext>
            </a:extLst>
          </p:cNvPr>
          <p:cNvSpPr txBox="1"/>
          <p:nvPr/>
        </p:nvSpPr>
        <p:spPr>
          <a:xfrm>
            <a:off x="7924332" y="2007336"/>
            <a:ext cx="1219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Bierstadt" panose="020B0004020202020204" pitchFamily="34" charset="0"/>
              </a:rPr>
              <a:t>Do you need adjuvant?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9D5CF-383A-4DBA-BB11-4792B330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Bierstadt" panose="020B0004020202020204" pitchFamily="34" charset="0"/>
              </a:rPr>
              <a:t>How do we treat early-stage NSCLC?</a:t>
            </a:r>
            <a:br>
              <a:rPr lang="en-US">
                <a:latin typeface="Bierstadt" panose="020B0004020202020204" pitchFamily="34" charset="0"/>
              </a:rPr>
            </a:br>
            <a:r>
              <a:rPr lang="en-US">
                <a:latin typeface="Bierstadt" panose="020B0004020202020204" pitchFamily="34" charset="0"/>
              </a:rPr>
              <a:t>Perioperative therapy summary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C14F0AA-3335-4046-B695-0B7297C34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233459"/>
              </p:ext>
            </p:extLst>
          </p:nvPr>
        </p:nvGraphicFramePr>
        <p:xfrm>
          <a:off x="353960" y="1588618"/>
          <a:ext cx="7570372" cy="274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015">
                  <a:extLst>
                    <a:ext uri="{9D8B030D-6E8A-4147-A177-3AD203B41FA5}">
                      <a16:colId xmlns:a16="http://schemas.microsoft.com/office/drawing/2014/main" val="2829071290"/>
                    </a:ext>
                  </a:extLst>
                </a:gridCol>
                <a:gridCol w="1843341">
                  <a:extLst>
                    <a:ext uri="{9D8B030D-6E8A-4147-A177-3AD203B41FA5}">
                      <a16:colId xmlns:a16="http://schemas.microsoft.com/office/drawing/2014/main" val="3355119328"/>
                    </a:ext>
                  </a:extLst>
                </a:gridCol>
                <a:gridCol w="1684016">
                  <a:extLst>
                    <a:ext uri="{9D8B030D-6E8A-4147-A177-3AD203B41FA5}">
                      <a16:colId xmlns:a16="http://schemas.microsoft.com/office/drawing/2014/main" val="3768527452"/>
                    </a:ext>
                  </a:extLst>
                </a:gridCol>
              </a:tblGrid>
              <a:tr h="458470">
                <a:tc>
                  <a:txBody>
                    <a:bodyPr/>
                    <a:lstStyle/>
                    <a:p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Bierstadt" panose="020B0004020202020204" pitchFamily="34" charset="0"/>
                        </a:rPr>
                        <a:t>EFS benefit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Bierstadt" panose="020B0004020202020204" pitchFamily="34" charset="0"/>
                        </a:rPr>
                        <a:t>OS benefit</a:t>
                      </a:r>
                      <a:endParaRPr lang="en-US" sz="1800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984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>
                          <a:latin typeface="Bierstadt" panose="020B0004020202020204" pitchFamily="34" charset="0"/>
                        </a:rPr>
                        <a:t>Chemo+nivo</a:t>
                      </a:r>
                      <a:r>
                        <a:rPr lang="en-US">
                          <a:latin typeface="Bierstadt" panose="020B0004020202020204" pitchFamily="34" charset="0"/>
                        </a:rPr>
                        <a:t> </a:t>
                      </a:r>
                      <a:r>
                        <a:rPr lang="en-US">
                          <a:latin typeface="Bierstadt" panose="020B0004020202020204" pitchFamily="34" charset="0"/>
                          <a:sym typeface="Wingdings" pitchFamily="2" charset="2"/>
                        </a:rPr>
                        <a:t>surgery</a:t>
                      </a:r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19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>
                          <a:latin typeface="Bierstadt" panose="020B0004020202020204" pitchFamily="34" charset="0"/>
                        </a:rPr>
                        <a:t>Chemo+pembrolizumab</a:t>
                      </a:r>
                      <a:r>
                        <a:rPr lang="en-US">
                          <a:latin typeface="Bierstadt" panose="020B0004020202020204" pitchFamily="34" charset="0"/>
                        </a:rPr>
                        <a:t> </a:t>
                      </a:r>
                      <a:r>
                        <a:rPr lang="en-US">
                          <a:latin typeface="Bierstadt" panose="020B0004020202020204" pitchFamily="34" charset="0"/>
                          <a:sym typeface="Wingdings" pitchFamily="2" charset="2"/>
                        </a:rPr>
                        <a:t> surgery pembrolizumab</a:t>
                      </a:r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645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err="1">
                          <a:latin typeface="Bierstadt" panose="020B0004020202020204" pitchFamily="34" charset="0"/>
                        </a:rPr>
                        <a:t>Chemo+nivolumab</a:t>
                      </a:r>
                      <a:r>
                        <a:rPr lang="en-US">
                          <a:latin typeface="Bierstadt" panose="020B0004020202020204" pitchFamily="34" charset="0"/>
                        </a:rPr>
                        <a:t> </a:t>
                      </a:r>
                      <a:r>
                        <a:rPr lang="en-US">
                          <a:latin typeface="Bierstadt" panose="020B0004020202020204" pitchFamily="34" charset="0"/>
                          <a:sym typeface="Wingdings" pitchFamily="2" charset="2"/>
                        </a:rPr>
                        <a:t> surgery nivolumab</a:t>
                      </a:r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241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>
                          <a:latin typeface="Bierstadt" panose="020B0004020202020204" pitchFamily="34" charset="0"/>
                        </a:rPr>
                        <a:t>Chemo+durvalumab</a:t>
                      </a:r>
                      <a:r>
                        <a:rPr lang="en-US">
                          <a:latin typeface="Bierstadt" panose="020B0004020202020204" pitchFamily="34" charset="0"/>
                          <a:sym typeface="Wingdings" pitchFamily="2" charset="2"/>
                        </a:rPr>
                        <a:t> surgery  durvalumab</a:t>
                      </a:r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840998"/>
                  </a:ext>
                </a:extLst>
              </a:tr>
            </a:tbl>
          </a:graphicData>
        </a:graphic>
      </p:graphicFrame>
      <p:pic>
        <p:nvPicPr>
          <p:cNvPr id="7" name="Graphic 6" descr="Badge Tick1 with solid fill">
            <a:extLst>
              <a:ext uri="{FF2B5EF4-FFF2-40B4-BE49-F238E27FC236}">
                <a16:creationId xmlns:a16="http://schemas.microsoft.com/office/drawing/2014/main" id="{08D9372B-1497-4503-B4AC-8116C25C0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9328" y="2012950"/>
            <a:ext cx="457200" cy="457200"/>
          </a:xfrm>
          <a:prstGeom prst="rect">
            <a:avLst/>
          </a:prstGeom>
        </p:spPr>
      </p:pic>
      <p:pic>
        <p:nvPicPr>
          <p:cNvPr id="14" name="Graphic 13" descr="Badge Tick1 with solid fill">
            <a:extLst>
              <a:ext uri="{FF2B5EF4-FFF2-40B4-BE49-F238E27FC236}">
                <a16:creationId xmlns:a16="http://schemas.microsoft.com/office/drawing/2014/main" id="{334F07BE-6BBD-473C-9FA1-3830A0A21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9328" y="2516363"/>
            <a:ext cx="457200" cy="457200"/>
          </a:xfrm>
          <a:prstGeom prst="rect">
            <a:avLst/>
          </a:prstGeom>
        </p:spPr>
      </p:pic>
      <p:pic>
        <p:nvPicPr>
          <p:cNvPr id="30" name="Graphic 29" descr="Badge Tick1 with solid fill">
            <a:extLst>
              <a:ext uri="{FF2B5EF4-FFF2-40B4-BE49-F238E27FC236}">
                <a16:creationId xmlns:a16="http://schemas.microsoft.com/office/drawing/2014/main" id="{9ADF161B-D09F-5447-B58F-D4140DC3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2100" y="3150911"/>
            <a:ext cx="45720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F0B1E3-7E4F-23EB-CF57-A8BD4300616F}"/>
              </a:ext>
            </a:extLst>
          </p:cNvPr>
          <p:cNvSpPr txBox="1"/>
          <p:nvPr/>
        </p:nvSpPr>
        <p:spPr>
          <a:xfrm>
            <a:off x="1648074" y="4752050"/>
            <a:ext cx="7318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latin typeface="Bierstadt" panose="020B0004020202020204" pitchFamily="34" charset="0"/>
              </a:rPr>
              <a:t>Forde et al, NEJM 2022; Wakelee et al, NEJM 2023; Heymach et al, NEJM 2023; Spicer et al, The Lancet 2024</a:t>
            </a:r>
          </a:p>
        </p:txBody>
      </p:sp>
      <p:pic>
        <p:nvPicPr>
          <p:cNvPr id="5" name="Graphic 4" descr="Badge Tick1 with solid fill">
            <a:extLst>
              <a:ext uri="{FF2B5EF4-FFF2-40B4-BE49-F238E27FC236}">
                <a16:creationId xmlns:a16="http://schemas.microsoft.com/office/drawing/2014/main" id="{90103D08-49E7-C309-B6F9-B05574981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3023" y="2012950"/>
            <a:ext cx="4572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A6EE46-F6A7-896E-F25A-2EF76B4D618B}"/>
              </a:ext>
            </a:extLst>
          </p:cNvPr>
          <p:cNvSpPr txBox="1"/>
          <p:nvPr/>
        </p:nvSpPr>
        <p:spPr>
          <a:xfrm>
            <a:off x="6978998" y="2012950"/>
            <a:ext cx="282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CF69B9-E1CE-7ED0-6B9A-43238947BF06}"/>
              </a:ext>
            </a:extLst>
          </p:cNvPr>
          <p:cNvSpPr txBox="1"/>
          <p:nvPr/>
        </p:nvSpPr>
        <p:spPr>
          <a:xfrm>
            <a:off x="7365962" y="4338168"/>
            <a:ext cx="1334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Bierstadt" panose="020B0004020202020204" pitchFamily="34" charset="0"/>
              </a:rPr>
              <a:t>* Press release</a:t>
            </a:r>
          </a:p>
        </p:txBody>
      </p:sp>
      <p:pic>
        <p:nvPicPr>
          <p:cNvPr id="10" name="Graphic 9" descr="Badge Tick1 with solid fill">
            <a:extLst>
              <a:ext uri="{FF2B5EF4-FFF2-40B4-BE49-F238E27FC236}">
                <a16:creationId xmlns:a16="http://schemas.microsoft.com/office/drawing/2014/main" id="{4A60E92D-5B78-121B-8F5A-602214277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9803" y="2534539"/>
            <a:ext cx="457200" cy="457200"/>
          </a:xfrm>
          <a:prstGeom prst="rect">
            <a:avLst/>
          </a:prstGeom>
        </p:spPr>
      </p:pic>
      <p:pic>
        <p:nvPicPr>
          <p:cNvPr id="11" name="Graphic 10" descr="Badge Tick1 with solid fill">
            <a:extLst>
              <a:ext uri="{FF2B5EF4-FFF2-40B4-BE49-F238E27FC236}">
                <a16:creationId xmlns:a16="http://schemas.microsoft.com/office/drawing/2014/main" id="{B96850E9-5781-5213-B376-D1496F8A6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5109" y="3705983"/>
            <a:ext cx="457200" cy="45720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81B8A07E-187A-10F9-F3C8-10820A226BB2}"/>
              </a:ext>
            </a:extLst>
          </p:cNvPr>
          <p:cNvSpPr/>
          <p:nvPr/>
        </p:nvSpPr>
        <p:spPr>
          <a:xfrm>
            <a:off x="7846824" y="2147777"/>
            <a:ext cx="223358" cy="648586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71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36CD8-EB0B-490D-A2A2-BFEC917CC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0" y="273270"/>
            <a:ext cx="8545707" cy="4346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68 year-old woman with resected Stage III (T1N2) NSCLC.  Tumor histology is adenocarcinoma.  Tumor is found to have an EGFR mutation. What is the most appropriate adjuvant therapy?</a:t>
            </a:r>
          </a:p>
          <a:p>
            <a:pPr marL="0" indent="0">
              <a:buNone/>
            </a:pP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/>
              <a:t>Osimertinib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Carboplatin, paclitaxel, bevacizumab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Cisplatin, pemetrexed followed by osimertinib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Concurrent carboplatin, paclitaxel, and radiation therapy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Pembrolizumab</a:t>
            </a:r>
          </a:p>
          <a:p>
            <a:pPr marL="457200" indent="-457200">
              <a:buFont typeface="+mj-lt"/>
              <a:buAutoNum type="alphaU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14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D5CF-383A-4DBA-BB11-4792B330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ierstadt" panose="020B0004020202020204" pitchFamily="34" charset="0"/>
              </a:rPr>
              <a:t>How do we treat early-stage NSCLC?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B532F4-B748-4D47-8E74-8DB6CECFEAF9}"/>
              </a:ext>
            </a:extLst>
          </p:cNvPr>
          <p:cNvSpPr txBox="1"/>
          <p:nvPr/>
        </p:nvSpPr>
        <p:spPr>
          <a:xfrm>
            <a:off x="440556" y="1099132"/>
            <a:ext cx="1158266" cy="46166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>
                <a:latin typeface="Bierstadt" panose="020B0004020202020204" pitchFamily="34" charset="0"/>
              </a:rPr>
              <a:t>surgery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16CD25-F12B-489A-92FD-DB4E72E6F7F4}"/>
              </a:ext>
            </a:extLst>
          </p:cNvPr>
          <p:cNvCxnSpPr/>
          <p:nvPr/>
        </p:nvCxnSpPr>
        <p:spPr>
          <a:xfrm>
            <a:off x="1598822" y="1345876"/>
            <a:ext cx="898358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3A3225-51ED-4C3D-AD53-191442132B3B}"/>
              </a:ext>
            </a:extLst>
          </p:cNvPr>
          <p:cNvSpPr txBox="1"/>
          <p:nvPr/>
        </p:nvSpPr>
        <p:spPr>
          <a:xfrm>
            <a:off x="5718583" y="1115043"/>
            <a:ext cx="2447786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Targeted therapy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C52820-AE14-4CBB-9EDE-B2730EAD842C}"/>
              </a:ext>
            </a:extLst>
          </p:cNvPr>
          <p:cNvSpPr txBox="1"/>
          <p:nvPr/>
        </p:nvSpPr>
        <p:spPr>
          <a:xfrm>
            <a:off x="2497180" y="1099132"/>
            <a:ext cx="236462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chemotherapy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61B10C-C34E-4742-B4FB-64C9AD135DF9}"/>
              </a:ext>
            </a:extLst>
          </p:cNvPr>
          <p:cNvCxnSpPr/>
          <p:nvPr/>
        </p:nvCxnSpPr>
        <p:spPr>
          <a:xfrm>
            <a:off x="4848752" y="1349686"/>
            <a:ext cx="898358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792F1843-E372-41D9-990A-709E0CBA6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0790" y="15767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48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7079A1-DC89-4B52-936B-B89FF161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Phase III trial of adjuvant osimertinib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C6F8A-9EBF-40A0-A624-0078A81F0C87}"/>
              </a:ext>
            </a:extLst>
          </p:cNvPr>
          <p:cNvSpPr txBox="1"/>
          <p:nvPr/>
        </p:nvSpPr>
        <p:spPr>
          <a:xfrm>
            <a:off x="3180080" y="4717505"/>
            <a:ext cx="348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Modified from Wu et al NEJM 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7BFE1F-9FB9-46BD-8AB1-F3A9F26EB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91" r="32900" b="39752"/>
          <a:stretch/>
        </p:blipFill>
        <p:spPr>
          <a:xfrm>
            <a:off x="4506097" y="1066383"/>
            <a:ext cx="1458098" cy="25259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D0E23F-44F4-400D-9DA2-AAA5928A0361}"/>
              </a:ext>
            </a:extLst>
          </p:cNvPr>
          <p:cNvSpPr txBox="1"/>
          <p:nvPr/>
        </p:nvSpPr>
        <p:spPr>
          <a:xfrm>
            <a:off x="547962" y="1615351"/>
            <a:ext cx="3958135" cy="13849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Patients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Completely resected IB-IIIA NSCLC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EGFR exon 19 del or L858R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With or without adjuvant chemotherapy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&lt;10 weeks from surgery (if no chemo)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&lt;26 weeks from surgery (if adjuvant chemo)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8E2AA-9D3A-4AE7-A481-2BBC05AB8AEB}"/>
              </a:ext>
            </a:extLst>
          </p:cNvPr>
          <p:cNvSpPr txBox="1"/>
          <p:nvPr/>
        </p:nvSpPr>
        <p:spPr>
          <a:xfrm>
            <a:off x="5062978" y="1714207"/>
            <a:ext cx="723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x 3 years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A7898B-38C0-4C1E-B26C-CF0B08AFE367}"/>
              </a:ext>
            </a:extLst>
          </p:cNvPr>
          <p:cNvSpPr txBox="1"/>
          <p:nvPr/>
        </p:nvSpPr>
        <p:spPr>
          <a:xfrm>
            <a:off x="6343134" y="1615351"/>
            <a:ext cx="2252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Primary endpoint:</a:t>
            </a:r>
          </a:p>
          <a:p>
            <a:r>
              <a:rPr lang="en-US"/>
              <a:t>disease free survival in stage II-III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1A86200E-EC7F-4930-AB96-9FF8D626D0A0}"/>
              </a:ext>
            </a:extLst>
          </p:cNvPr>
          <p:cNvSpPr/>
          <p:nvPr/>
        </p:nvSpPr>
        <p:spPr>
          <a:xfrm flipH="1">
            <a:off x="5612645" y="805663"/>
            <a:ext cx="541020" cy="8458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423645"/>
              <a:gd name="adj5" fmla="val 125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C80A50-95CB-4747-A4EE-8DF0B86EAD52}"/>
              </a:ext>
            </a:extLst>
          </p:cNvPr>
          <p:cNvSpPr txBox="1"/>
          <p:nvPr/>
        </p:nvSpPr>
        <p:spPr>
          <a:xfrm>
            <a:off x="5964195" y="620997"/>
            <a:ext cx="24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3</a:t>
            </a:r>
            <a:r>
              <a:rPr lang="en-US" i="1" baseline="30000"/>
              <a:t>rd</a:t>
            </a:r>
            <a:r>
              <a:rPr lang="en-US" i="1"/>
              <a:t> generation EGFR TKI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D374C0-7624-42BB-993A-04D9493F7DB1}"/>
              </a:ext>
            </a:extLst>
          </p:cNvPr>
          <p:cNvSpPr txBox="1"/>
          <p:nvPr/>
        </p:nvSpPr>
        <p:spPr>
          <a:xfrm>
            <a:off x="5427178" y="376992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76% of stage II-II </a:t>
            </a:r>
          </a:p>
          <a:p>
            <a:r>
              <a:rPr lang="en-US"/>
              <a:t>26% of stage IB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1BF6AC1-FA2C-495D-974C-39789D3105D9}"/>
              </a:ext>
            </a:extLst>
          </p:cNvPr>
          <p:cNvSpPr/>
          <p:nvPr/>
        </p:nvSpPr>
        <p:spPr>
          <a:xfrm>
            <a:off x="7087683" y="3847473"/>
            <a:ext cx="112256" cy="494719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799DC-293A-4C81-A4F1-4A3C496A4E26}"/>
              </a:ext>
            </a:extLst>
          </p:cNvPr>
          <p:cNvSpPr txBox="1"/>
          <p:nvPr/>
        </p:nvSpPr>
        <p:spPr>
          <a:xfrm>
            <a:off x="7199939" y="3908419"/>
            <a:ext cx="17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received chemo</a:t>
            </a:r>
          </a:p>
        </p:txBody>
      </p:sp>
    </p:spTree>
    <p:extLst>
      <p:ext uri="{BB962C8B-B14F-4D97-AF65-F5344CB8AC3E}">
        <p14:creationId xmlns:p14="http://schemas.microsoft.com/office/powerpoint/2010/main" val="638543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071D12-43F5-4CE8-B89A-BBA643CB4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50" y="66822"/>
            <a:ext cx="8545707" cy="735827"/>
          </a:xfrm>
        </p:spPr>
        <p:txBody>
          <a:bodyPr>
            <a:normAutofit/>
          </a:bodyPr>
          <a:lstStyle/>
          <a:p>
            <a:r>
              <a:rPr lang="en-US" sz="2800"/>
              <a:t>DFS for Adjuvant Osimertinib (Stage II/IIIa)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2BFE3-BC9A-4CBD-B354-CAEF64C8E65E}"/>
              </a:ext>
            </a:extLst>
          </p:cNvPr>
          <p:cNvSpPr txBox="1"/>
          <p:nvPr/>
        </p:nvSpPr>
        <p:spPr>
          <a:xfrm>
            <a:off x="3180080" y="4717505"/>
            <a:ext cx="226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Herbst et al, JCO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C8C2B7-1687-4D35-81C0-D6286B711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29"/>
          <a:stretch/>
        </p:blipFill>
        <p:spPr>
          <a:xfrm>
            <a:off x="477119" y="830970"/>
            <a:ext cx="7547214" cy="320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98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071D12-43F5-4CE8-B89A-BBA643CB4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50" y="66822"/>
            <a:ext cx="8545707" cy="735827"/>
          </a:xfrm>
        </p:spPr>
        <p:txBody>
          <a:bodyPr>
            <a:normAutofit/>
          </a:bodyPr>
          <a:lstStyle/>
          <a:p>
            <a:r>
              <a:rPr lang="en-US" sz="2800"/>
              <a:t>DFS for Adjuvant Osimertinib (Stage II/IIIa)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C8C2B7-1687-4D35-81C0-D6286B711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29"/>
          <a:stretch/>
        </p:blipFill>
        <p:spPr>
          <a:xfrm>
            <a:off x="477119" y="838004"/>
            <a:ext cx="7547214" cy="320520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8CF202-1C98-415F-BAA1-759D26D48428}"/>
              </a:ext>
            </a:extLst>
          </p:cNvPr>
          <p:cNvCxnSpPr>
            <a:cxnSpLocks/>
          </p:cNvCxnSpPr>
          <p:nvPr/>
        </p:nvCxnSpPr>
        <p:spPr>
          <a:xfrm>
            <a:off x="1702373" y="3548994"/>
            <a:ext cx="3022027" cy="0"/>
          </a:xfrm>
          <a:prstGeom prst="line">
            <a:avLst/>
          </a:prstGeom>
          <a:ln w="11747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5A7B873-C6F5-430A-96F9-8B43214E03E3}"/>
              </a:ext>
            </a:extLst>
          </p:cNvPr>
          <p:cNvSpPr txBox="1"/>
          <p:nvPr/>
        </p:nvSpPr>
        <p:spPr>
          <a:xfrm>
            <a:off x="1835680" y="3987376"/>
            <a:ext cx="1937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Time on osimertinib</a:t>
            </a:r>
          </a:p>
          <a:p>
            <a:r>
              <a:rPr lang="en-US" sz="1600"/>
              <a:t>(for osimertinib arm)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F5B626C-C8F6-4C6D-B1E6-1AEC92D5F09B}"/>
              </a:ext>
            </a:extLst>
          </p:cNvPr>
          <p:cNvSpPr/>
          <p:nvPr/>
        </p:nvSpPr>
        <p:spPr>
          <a:xfrm rot="5400000">
            <a:off x="3127868" y="2232513"/>
            <a:ext cx="171035" cy="3022026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1BA6C-3A79-4387-8304-60E7127B3DBB}"/>
              </a:ext>
            </a:extLst>
          </p:cNvPr>
          <p:cNvSpPr txBox="1"/>
          <p:nvPr/>
        </p:nvSpPr>
        <p:spPr>
          <a:xfrm>
            <a:off x="3180080" y="4717505"/>
            <a:ext cx="226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Herbst et al, JCO 2023</a:t>
            </a:r>
          </a:p>
        </p:txBody>
      </p:sp>
    </p:spTree>
    <p:extLst>
      <p:ext uri="{BB962C8B-B14F-4D97-AF65-F5344CB8AC3E}">
        <p14:creationId xmlns:p14="http://schemas.microsoft.com/office/powerpoint/2010/main" val="3801092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8B1673-E2FE-4181-B30B-88D2E2C5C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50" y="66822"/>
            <a:ext cx="8545707" cy="740001"/>
          </a:xfrm>
        </p:spPr>
        <p:txBody>
          <a:bodyPr>
            <a:normAutofit/>
          </a:bodyPr>
          <a:lstStyle/>
          <a:p>
            <a:r>
              <a:rPr lang="en-US" sz="2800"/>
              <a:t>Overall Survival for Adjuvant Osimertinib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C8AC0-5E73-49E4-B5D2-78332D015206}"/>
              </a:ext>
            </a:extLst>
          </p:cNvPr>
          <p:cNvSpPr txBox="1"/>
          <p:nvPr/>
        </p:nvSpPr>
        <p:spPr>
          <a:xfrm>
            <a:off x="6777583" y="4774168"/>
            <a:ext cx="236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Tsuboi</a:t>
            </a:r>
            <a:r>
              <a:rPr lang="en-US"/>
              <a:t> et al NEJM 2023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65220A-9BFC-4560-9930-C142F923DC5E}"/>
              </a:ext>
            </a:extLst>
          </p:cNvPr>
          <p:cNvCxnSpPr>
            <a:cxnSpLocks/>
          </p:cNvCxnSpPr>
          <p:nvPr/>
        </p:nvCxnSpPr>
        <p:spPr>
          <a:xfrm>
            <a:off x="2178753" y="3845085"/>
            <a:ext cx="2614227" cy="0"/>
          </a:xfrm>
          <a:prstGeom prst="line">
            <a:avLst/>
          </a:prstGeom>
          <a:ln w="11747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ight Brace 7">
            <a:extLst>
              <a:ext uri="{FF2B5EF4-FFF2-40B4-BE49-F238E27FC236}">
                <a16:creationId xmlns:a16="http://schemas.microsoft.com/office/drawing/2014/main" id="{1659971E-B392-4D7A-82E9-B257FE5FAF7B}"/>
              </a:ext>
            </a:extLst>
          </p:cNvPr>
          <p:cNvSpPr/>
          <p:nvPr/>
        </p:nvSpPr>
        <p:spPr>
          <a:xfrm rot="5400000">
            <a:off x="3388374" y="2695879"/>
            <a:ext cx="194986" cy="2614227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41DBE9-587E-7E41-8E6D-E7EEB0A5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94" y="634438"/>
            <a:ext cx="6825915" cy="346604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E4D091E-07D4-EDE7-7178-18C9D26A76B6}"/>
              </a:ext>
            </a:extLst>
          </p:cNvPr>
          <p:cNvCxnSpPr>
            <a:cxnSpLocks/>
          </p:cNvCxnSpPr>
          <p:nvPr/>
        </p:nvCxnSpPr>
        <p:spPr>
          <a:xfrm>
            <a:off x="2078890" y="3029041"/>
            <a:ext cx="2215204" cy="0"/>
          </a:xfrm>
          <a:prstGeom prst="line">
            <a:avLst/>
          </a:prstGeom>
          <a:ln w="11747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241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36CD8-EB0B-490D-A2A2-BFEC917CC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0" y="273270"/>
            <a:ext cx="8545707" cy="3361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68 year-old woman with resected Stage III (T1N2) NSCLC.  Tumor histology is adenocarcinoma.  Tumor is found to have an EGFR mutation. What is the most appropriate adjuvant therapy?</a:t>
            </a:r>
          </a:p>
          <a:p>
            <a:pPr marL="0" indent="0">
              <a:buNone/>
            </a:pP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/>
              <a:t>Osimertinib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Carboplatin, paclitaxel, bevacizumab</a:t>
            </a:r>
          </a:p>
          <a:p>
            <a:pPr marL="457200" indent="-457200">
              <a:buFont typeface="+mj-lt"/>
              <a:buAutoNum type="alphaUcPeriod"/>
            </a:pPr>
            <a:r>
              <a:rPr lang="en-US" b="1"/>
              <a:t>Cisplatin, pemetrexed, followed by osimertinib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Concurrent carboplatin, paclitaxel, and radiation therapy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Pembrolizumab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4E93F-6E6D-4924-B35E-7B868E3810CE}"/>
              </a:ext>
            </a:extLst>
          </p:cNvPr>
          <p:cNvSpPr txBox="1"/>
          <p:nvPr/>
        </p:nvSpPr>
        <p:spPr>
          <a:xfrm>
            <a:off x="353960" y="3575506"/>
            <a:ext cx="8249020" cy="92333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>
                <a:latin typeface="Bierstadt" panose="020B0004020202020204" pitchFamily="34" charset="0"/>
                <a:cs typeface="Arial" panose="020B0604020202020204" pitchFamily="34" charset="0"/>
              </a:rPr>
              <a:t>Answer still includes cisplatin-based doublet. Cisplatin-based chemotherapy improves overall survival. Adjuvant osimertinib improves disease-free survival. We haven’t seen adjuvant checkpoint inhibitor data for EGFR mut NSCLC</a:t>
            </a:r>
          </a:p>
        </p:txBody>
      </p:sp>
    </p:spTree>
    <p:extLst>
      <p:ext uri="{BB962C8B-B14F-4D97-AF65-F5344CB8AC3E}">
        <p14:creationId xmlns:p14="http://schemas.microsoft.com/office/powerpoint/2010/main" val="1369091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do we describe NSCLC in 2025?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2787594" y="839687"/>
          <a:ext cx="4356157" cy="882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42415" y="844170"/>
            <a:ext cx="947992" cy="288539"/>
          </a:xfrm>
          <a:prstGeom prst="rect">
            <a:avLst/>
          </a:prstGeom>
          <a:noFill/>
        </p:spPr>
        <p:txBody>
          <a:bodyPr wrap="none" lIns="68568" tIns="34289" rIns="68568" bIns="34289" rtlCol="0">
            <a:spAutoFit/>
          </a:bodyPr>
          <a:lstStyle/>
          <a:p>
            <a:pPr defTabSz="685647"/>
            <a:r>
              <a:rPr lang="en-US" sz="1425">
                <a:latin typeface="Trebuchet MS"/>
              </a:rPr>
              <a:t>Squamous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90024" y="835928"/>
            <a:ext cx="603346" cy="288539"/>
          </a:xfrm>
          <a:prstGeom prst="rect">
            <a:avLst/>
          </a:prstGeom>
          <a:noFill/>
        </p:spPr>
        <p:txBody>
          <a:bodyPr wrap="none" lIns="68568" tIns="34289" rIns="68568" bIns="34289" rtlCol="0">
            <a:spAutoFit/>
          </a:bodyPr>
          <a:lstStyle/>
          <a:p>
            <a:pPr defTabSz="685647"/>
            <a:r>
              <a:rPr lang="en-US" sz="1425">
                <a:latin typeface="Trebuchet MS"/>
              </a:rPr>
              <a:t>Other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44943" y="813361"/>
            <a:ext cx="1489807" cy="288539"/>
          </a:xfrm>
          <a:prstGeom prst="rect">
            <a:avLst/>
          </a:prstGeom>
          <a:noFill/>
        </p:spPr>
        <p:txBody>
          <a:bodyPr wrap="none" lIns="68568" tIns="34289" rIns="68568" bIns="34289" rtlCol="0">
            <a:spAutoFit/>
          </a:bodyPr>
          <a:lstStyle/>
          <a:p>
            <a:pPr defTabSz="685647"/>
            <a:r>
              <a:rPr lang="en-US" sz="1425">
                <a:latin typeface="Trebuchet MS"/>
              </a:rPr>
              <a:t>Adenocarcinoma</a:t>
            </a:r>
          </a:p>
        </p:txBody>
      </p:sp>
      <p:pic>
        <p:nvPicPr>
          <p:cNvPr id="20" name="Picture 8" descr="http://www.mdconsult.com/das/book/body/199444570-2/0/2060/f4-u1.0-B978-1-4377-0792-2..50020-1..gr43.jpg"/>
          <p:cNvPicPr>
            <a:picLocks noChangeAspect="1" noChangeArrowheads="1"/>
          </p:cNvPicPr>
          <p:nvPr/>
        </p:nvPicPr>
        <p:blipFill>
          <a:blip r:embed="rId3" cstate="print"/>
          <a:srcRect l="50667" b="50117"/>
          <a:stretch>
            <a:fillRect/>
          </a:stretch>
        </p:blipFill>
        <p:spPr bwMode="auto">
          <a:xfrm>
            <a:off x="2116080" y="2247635"/>
            <a:ext cx="2111153" cy="1512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8" descr="http://www.mdconsult.com/das/book/body/199444570-2/0/2060/f4-u1.0-B978-1-4377-0792-2..50020-1..gr43.jpg"/>
          <p:cNvPicPr>
            <a:picLocks noChangeAspect="1" noChangeArrowheads="1"/>
          </p:cNvPicPr>
          <p:nvPr/>
        </p:nvPicPr>
        <p:blipFill>
          <a:blip r:embed="rId3" cstate="print"/>
          <a:srcRect r="50667" b="50117"/>
          <a:stretch>
            <a:fillRect/>
          </a:stretch>
        </p:blipFill>
        <p:spPr bwMode="auto">
          <a:xfrm>
            <a:off x="4844993" y="2247635"/>
            <a:ext cx="2117919" cy="1516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2105772" y="3847846"/>
            <a:ext cx="2238410" cy="507829"/>
          </a:xfrm>
          <a:prstGeom prst="rect">
            <a:avLst/>
          </a:prstGeom>
          <a:noFill/>
        </p:spPr>
        <p:txBody>
          <a:bodyPr wrap="none" lIns="68568" tIns="34289" rIns="68568" bIns="34289" rtlCol="0">
            <a:spAutoFit/>
          </a:bodyPr>
          <a:lstStyle/>
          <a:p>
            <a:pPr algn="ctr" defTabSz="685647"/>
            <a:r>
              <a:rPr lang="en-US" sz="1425">
                <a:solidFill>
                  <a:srgbClr val="000000"/>
                </a:solidFill>
                <a:latin typeface="Trebuchet MS"/>
              </a:rPr>
              <a:t>Squamous Cell Carcinoma</a:t>
            </a:r>
          </a:p>
          <a:p>
            <a:pPr algn="ctr" defTabSz="685647"/>
            <a:r>
              <a:rPr lang="en-US" sz="1425">
                <a:solidFill>
                  <a:srgbClr val="000000"/>
                </a:solidFill>
                <a:latin typeface="Trebuchet MS"/>
              </a:rPr>
              <a:t>p63 (p40)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95543" y="3847846"/>
            <a:ext cx="1489807" cy="507829"/>
          </a:xfrm>
          <a:prstGeom prst="rect">
            <a:avLst/>
          </a:prstGeom>
          <a:noFill/>
        </p:spPr>
        <p:txBody>
          <a:bodyPr wrap="none" lIns="68568" tIns="34289" rIns="68568" bIns="34289" rtlCol="0">
            <a:spAutoFit/>
          </a:bodyPr>
          <a:lstStyle/>
          <a:p>
            <a:pPr algn="ctr" defTabSz="685647"/>
            <a:r>
              <a:rPr lang="en-US" sz="1425">
                <a:latin typeface="Trebuchet MS"/>
              </a:rPr>
              <a:t>Adenocarcinoma</a:t>
            </a:r>
          </a:p>
          <a:p>
            <a:pPr algn="ctr" defTabSz="685647"/>
            <a:r>
              <a:rPr lang="en-US" sz="1425">
                <a:latin typeface="Trebuchet MS"/>
              </a:rPr>
              <a:t>TTF-1, </a:t>
            </a:r>
            <a:r>
              <a:rPr lang="en-US" sz="1425" err="1">
                <a:latin typeface="Trebuchet MS"/>
              </a:rPr>
              <a:t>Napsin</a:t>
            </a:r>
            <a:r>
              <a:rPr lang="en-US" sz="1425">
                <a:latin typeface="Trebuchet MS"/>
              </a:rPr>
              <a:t> 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D25E0-8ECE-48A2-B0B6-8DFB2EF27952}"/>
              </a:ext>
            </a:extLst>
          </p:cNvPr>
          <p:cNvSpPr txBox="1"/>
          <p:nvPr/>
        </p:nvSpPr>
        <p:spPr>
          <a:xfrm>
            <a:off x="3112623" y="1136467"/>
            <a:ext cx="577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~25%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623192-69EF-4C99-9BAA-F9F5CC92485F}"/>
              </a:ext>
            </a:extLst>
          </p:cNvPr>
          <p:cNvSpPr txBox="1"/>
          <p:nvPr/>
        </p:nvSpPr>
        <p:spPr>
          <a:xfrm>
            <a:off x="3662146" y="1124465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~10%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983874-9244-4CFE-A0A9-1A7153F8B2A2}"/>
              </a:ext>
            </a:extLst>
          </p:cNvPr>
          <p:cNvCxnSpPr/>
          <p:nvPr/>
        </p:nvCxnSpPr>
        <p:spPr>
          <a:xfrm flipH="1">
            <a:off x="3257550" y="1543050"/>
            <a:ext cx="114300" cy="4572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A84EAB-297A-45BC-89CD-09B9AF63B5A3}"/>
              </a:ext>
            </a:extLst>
          </p:cNvPr>
          <p:cNvCxnSpPr>
            <a:cxnSpLocks/>
          </p:cNvCxnSpPr>
          <p:nvPr/>
        </p:nvCxnSpPr>
        <p:spPr>
          <a:xfrm>
            <a:off x="5429250" y="1493881"/>
            <a:ext cx="171450" cy="50636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628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46C50-22AA-3A47-AA08-071AD0CFF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0" y="144975"/>
            <a:ext cx="8545707" cy="513926"/>
          </a:xfrm>
        </p:spPr>
        <p:txBody>
          <a:bodyPr>
            <a:noAutofit/>
          </a:bodyPr>
          <a:lstStyle/>
          <a:p>
            <a:r>
              <a:rPr lang="en-US" sz="2800"/>
              <a:t>Adjuvant </a:t>
            </a:r>
            <a:r>
              <a:rPr lang="en-US" sz="2800" err="1"/>
              <a:t>alectinib</a:t>
            </a:r>
            <a:r>
              <a:rPr lang="en-US" sz="2800"/>
              <a:t> for patients with ALK+ NSCLC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EB6949-6D49-3841-AEFE-B2DFB96AEE06}"/>
              </a:ext>
            </a:extLst>
          </p:cNvPr>
          <p:cNvSpPr/>
          <p:nvPr/>
        </p:nvSpPr>
        <p:spPr>
          <a:xfrm>
            <a:off x="268604" y="3515816"/>
            <a:ext cx="6101716" cy="9620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Google Shape;270;p7">
            <a:extLst>
              <a:ext uri="{FF2B5EF4-FFF2-40B4-BE49-F238E27FC236}">
                <a16:creationId xmlns:a16="http://schemas.microsoft.com/office/drawing/2014/main" id="{8847106E-6882-ED43-866A-DD6B199CC72F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2796540" y="2065261"/>
            <a:ext cx="534618" cy="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sm"/>
          </a:ln>
        </p:spPr>
      </p:cxnSp>
      <p:sp>
        <p:nvSpPr>
          <p:cNvPr id="8" name="Google Shape;2032;p133">
            <a:extLst>
              <a:ext uri="{FF2B5EF4-FFF2-40B4-BE49-F238E27FC236}">
                <a16:creationId xmlns:a16="http://schemas.microsoft.com/office/drawing/2014/main" id="{8E39CA2C-245F-FD4D-86C5-DFA1A04BEDC8}"/>
              </a:ext>
            </a:extLst>
          </p:cNvPr>
          <p:cNvSpPr txBox="1"/>
          <p:nvPr/>
        </p:nvSpPr>
        <p:spPr>
          <a:xfrm>
            <a:off x="485489" y="3620176"/>
            <a:ext cx="3106797" cy="80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13B45"/>
              </a:buClr>
              <a:buSzPts val="800"/>
              <a:buFont typeface="Noto Sans Symbols"/>
              <a:buNone/>
            </a:pPr>
            <a:r>
              <a:rPr lang="en-GB" sz="1200" b="1" i="0" u="none" strike="noStrike" cap="none">
                <a:solidFill>
                  <a:schemeClr val="tx1"/>
                </a:solidFill>
                <a:latin typeface="+mj-lt"/>
                <a:ea typeface="Roche Sans"/>
                <a:cs typeface="Roche Sans"/>
                <a:sym typeface="Roche Sans"/>
              </a:rPr>
              <a:t>Primary endpoint</a:t>
            </a:r>
          </a:p>
          <a:p>
            <a:pPr marL="158750" marR="0" lvl="1" indent="-171450" algn="l" rtl="0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rgbClr val="026C72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i="0" u="none" strike="noStrike" cap="none">
                <a:solidFill>
                  <a:schemeClr val="tx1"/>
                </a:solidFill>
                <a:latin typeface="+mj-lt"/>
                <a:ea typeface="Roche Sans"/>
                <a:cs typeface="Roche Sans"/>
                <a:sym typeface="Roche Sans"/>
              </a:rPr>
              <a:t>DFS per investigator,</a:t>
            </a:r>
            <a:r>
              <a:rPr lang="en-GB" sz="1200" i="0" u="none" strike="noStrike" cap="none" baseline="30000">
                <a:solidFill>
                  <a:schemeClr val="tx1"/>
                </a:solidFill>
                <a:latin typeface="+mj-lt"/>
                <a:ea typeface="Roche Sans"/>
                <a:cs typeface="Roche Sans"/>
                <a:sym typeface="Roche Sans"/>
              </a:rPr>
              <a:t>‡</a:t>
            </a:r>
            <a:r>
              <a:rPr lang="en-GB" sz="1200" i="0" u="none" strike="noStrike" cap="none">
                <a:solidFill>
                  <a:schemeClr val="tx1"/>
                </a:solidFill>
                <a:latin typeface="+mj-lt"/>
                <a:ea typeface="Roche Sans"/>
                <a:cs typeface="Roche Sans"/>
                <a:sym typeface="Roche Sans"/>
              </a:rPr>
              <a:t> tested hierarchically:</a:t>
            </a:r>
          </a:p>
          <a:p>
            <a:pPr marL="450850" lvl="4" indent="-171450">
              <a:lnSpc>
                <a:spcPct val="95000"/>
              </a:lnSpc>
              <a:spcBef>
                <a:spcPts val="200"/>
              </a:spcBef>
              <a:buClr>
                <a:srgbClr val="026C72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tx1"/>
                </a:solidFill>
                <a:latin typeface="+mj-lt"/>
                <a:ea typeface="Roche Sans"/>
                <a:cs typeface="Roche Sans"/>
                <a:sym typeface="Roche Sans"/>
              </a:rPr>
              <a:t>Stage II–IIIA → </a:t>
            </a:r>
            <a:r>
              <a:rPr lang="en-GB" sz="1200" i="0" u="none" strike="noStrike" cap="none">
                <a:solidFill>
                  <a:schemeClr val="tx1"/>
                </a:solidFill>
                <a:latin typeface="+mj-lt"/>
                <a:ea typeface="Roche Sans"/>
                <a:cs typeface="Roche Sans"/>
                <a:sym typeface="Roche Sans"/>
              </a:rPr>
              <a:t>ITT (</a:t>
            </a:r>
            <a:r>
              <a:rPr lang="en-GB" sz="1200">
                <a:solidFill>
                  <a:schemeClr val="tx1"/>
                </a:solidFill>
                <a:latin typeface="+mj-lt"/>
                <a:ea typeface="Roche Sans"/>
                <a:cs typeface="Roche Sans"/>
                <a:sym typeface="Roche Sans"/>
              </a:rPr>
              <a:t>Stage IB–IIIA)</a:t>
            </a:r>
          </a:p>
        </p:txBody>
      </p:sp>
      <p:sp>
        <p:nvSpPr>
          <p:cNvPr id="9" name="Google Shape;267;p7">
            <a:extLst>
              <a:ext uri="{FF2B5EF4-FFF2-40B4-BE49-F238E27FC236}">
                <a16:creationId xmlns:a16="http://schemas.microsoft.com/office/drawing/2014/main" id="{8CF20879-2FCB-1D4C-809E-B5D111F848F4}"/>
              </a:ext>
            </a:extLst>
          </p:cNvPr>
          <p:cNvSpPr/>
          <p:nvPr/>
        </p:nvSpPr>
        <p:spPr>
          <a:xfrm>
            <a:off x="4340223" y="1071912"/>
            <a:ext cx="1461000" cy="684000"/>
          </a:xfrm>
          <a:prstGeom prst="rect">
            <a:avLst/>
          </a:prstGeom>
          <a:solidFill>
            <a:srgbClr val="0070C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114300" dist="38100" dir="5400000" algn="t" rotWithShape="0">
              <a:schemeClr val="dk1">
                <a:alpha val="12156"/>
              </a:schemeClr>
            </a:outerShdw>
          </a:effectLst>
        </p:spPr>
        <p:txBody>
          <a:bodyPr spcFirstLastPara="1" wrap="square" lIns="108000" tIns="34275" rIns="108000" bIns="34275" anchor="ctr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bg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Alectinib</a:t>
            </a:r>
            <a:br>
              <a:rPr lang="en-US" sz="1200" b="1" i="0" u="none" strike="noStrike" cap="none">
                <a:solidFill>
                  <a:schemeClr val="bg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</a:br>
            <a:r>
              <a:rPr lang="en-US" sz="1200" b="1" i="0" u="none" strike="noStrike" cap="none">
                <a:solidFill>
                  <a:schemeClr val="bg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600 mg BID</a:t>
            </a:r>
            <a:endParaRPr sz="1100" b="0" i="0" u="none" strike="noStrike" cap="none">
              <a:solidFill>
                <a:schemeClr val="bg1"/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bg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2 years</a:t>
            </a:r>
            <a:endParaRPr sz="1100" b="0" i="0" u="none" strike="noStrike" cap="none">
              <a:solidFill>
                <a:schemeClr val="bg1"/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268;p7">
            <a:extLst>
              <a:ext uri="{FF2B5EF4-FFF2-40B4-BE49-F238E27FC236}">
                <a16:creationId xmlns:a16="http://schemas.microsoft.com/office/drawing/2014/main" id="{4D449410-E2CD-2C45-8EB9-8617386FA99F}"/>
              </a:ext>
            </a:extLst>
          </p:cNvPr>
          <p:cNvCxnSpPr>
            <a:stCxn id="14" idx="0"/>
            <a:endCxn id="9" idx="1"/>
          </p:cNvCxnSpPr>
          <p:nvPr/>
        </p:nvCxnSpPr>
        <p:spPr>
          <a:xfrm rot="5400000" flipH="1" flipV="1">
            <a:off x="3795691" y="1234830"/>
            <a:ext cx="365449" cy="723615"/>
          </a:xfrm>
          <a:prstGeom prst="bentConnector2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sm"/>
          </a:ln>
        </p:spPr>
      </p:cxnSp>
      <p:sp>
        <p:nvSpPr>
          <p:cNvPr id="11" name="Google Shape;272;p7">
            <a:extLst>
              <a:ext uri="{FF2B5EF4-FFF2-40B4-BE49-F238E27FC236}">
                <a16:creationId xmlns:a16="http://schemas.microsoft.com/office/drawing/2014/main" id="{0EF4C641-826A-E247-8F30-EA6ABACF1730}"/>
              </a:ext>
            </a:extLst>
          </p:cNvPr>
          <p:cNvSpPr/>
          <p:nvPr/>
        </p:nvSpPr>
        <p:spPr>
          <a:xfrm>
            <a:off x="4340225" y="2294757"/>
            <a:ext cx="1461000" cy="684000"/>
          </a:xfrm>
          <a:prstGeom prst="rect">
            <a:avLst/>
          </a:prstGeom>
          <a:solidFill>
            <a:srgbClr val="AE2C2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114300" dist="38100" dir="5400000" algn="t" rotWithShape="0">
              <a:schemeClr val="dk1">
                <a:alpha val="12156"/>
              </a:schemeClr>
            </a:outerShdw>
          </a:effectLst>
        </p:spPr>
        <p:txBody>
          <a:bodyPr spcFirstLastPara="1" wrap="square" lIns="108000" tIns="34275" rIns="108000" bIns="34275" anchor="ctr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bg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Platinum-based chemotherapy</a:t>
            </a:r>
            <a:r>
              <a:rPr lang="en-GB" sz="1200" b="1" i="0" u="none" strike="noStrike" cap="none" baseline="30000">
                <a:solidFill>
                  <a:schemeClr val="bg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†</a:t>
            </a:r>
          </a:p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bg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Q3W; 4 cycles</a:t>
            </a:r>
            <a:endParaRPr sz="1100" b="0" i="0" u="none" strike="noStrike" cap="none">
              <a:solidFill>
                <a:schemeClr val="bg1"/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71;p7">
            <a:extLst>
              <a:ext uri="{FF2B5EF4-FFF2-40B4-BE49-F238E27FC236}">
                <a16:creationId xmlns:a16="http://schemas.microsoft.com/office/drawing/2014/main" id="{DBDD58C0-A2AC-CE42-944C-FDD66530665B}"/>
              </a:ext>
            </a:extLst>
          </p:cNvPr>
          <p:cNvSpPr txBox="1"/>
          <p:nvPr/>
        </p:nvSpPr>
        <p:spPr>
          <a:xfrm>
            <a:off x="276951" y="922438"/>
            <a:ext cx="2642150" cy="2285582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181D2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38100" dir="5400000" algn="t" rotWithShape="0">
              <a:schemeClr val="dk1">
                <a:alpha val="12156"/>
              </a:schemeClr>
            </a:outerShdw>
          </a:effectLst>
        </p:spPr>
        <p:txBody>
          <a:bodyPr spcFirstLastPara="1" wrap="square" lIns="108000" tIns="34275" rIns="108000" bIns="34275" anchor="ctr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Resected Stage IB (≥4cm)–IIIA </a:t>
            </a:r>
            <a:r>
              <a:rPr lang="en-US" sz="1200" b="1" i="1" u="none" strike="noStrike" cap="none">
                <a:solidFill>
                  <a:schemeClr val="dk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ALK</a:t>
            </a:r>
            <a:r>
              <a:rPr lang="en-US" sz="1200" b="1" i="0" u="none" strike="noStrike" cap="none">
                <a:solidFill>
                  <a:schemeClr val="dk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+ NSCLC </a:t>
            </a:r>
          </a:p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 i="0" u="none" strike="noStrike" cap="none">
                <a:solidFill>
                  <a:schemeClr val="dk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per UICC/AJCC 7</a:t>
            </a:r>
            <a:r>
              <a:rPr lang="en-US" sz="1000" i="0" u="none" strike="noStrike" cap="none" baseline="30000">
                <a:solidFill>
                  <a:schemeClr val="dk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th</a:t>
            </a:r>
            <a:r>
              <a:rPr lang="en-US" sz="1000" i="0" u="none" strike="noStrike" cap="none">
                <a:solidFill>
                  <a:schemeClr val="dk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 edition</a:t>
            </a:r>
            <a:endParaRPr sz="1000" i="0" u="none" strike="noStrike" cap="none">
              <a:solidFill>
                <a:schemeClr val="dk1"/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strike="noStrike" cap="none">
                <a:solidFill>
                  <a:srgbClr val="0C0C0D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Other key eligibility criteria: </a:t>
            </a:r>
            <a:endParaRPr sz="1000" b="0" i="0" strike="noStrike" cap="none">
              <a:solidFill>
                <a:schemeClr val="dk1"/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  <a:p>
            <a:pPr marL="228600" marR="0" lvl="0" indent="-177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26C72"/>
              </a:buClr>
              <a:buSzPct val="80000"/>
              <a:buFont typeface="Arial"/>
              <a:buChar char="●"/>
            </a:pPr>
            <a:r>
              <a:rPr lang="en-US" sz="1000" b="0" i="0" u="none" strike="noStrike" cap="none">
                <a:solidFill>
                  <a:srgbClr val="000000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ECOG PS 0–1</a:t>
            </a:r>
            <a:endParaRPr sz="1000" b="0" i="0" u="none" strike="noStrike" cap="none">
              <a:solidFill>
                <a:schemeClr val="dk1"/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  <a:p>
            <a:pPr marL="2286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6C72"/>
              </a:buClr>
              <a:buSzPct val="80000"/>
              <a:buFont typeface="Arial"/>
              <a:buChar char="●"/>
            </a:pPr>
            <a:r>
              <a:rPr lang="en-US" sz="1000" b="0" i="0" u="none" strike="noStrike" cap="none">
                <a:solidFill>
                  <a:srgbClr val="000000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Eligible to receive platinum-based chemotherapy</a:t>
            </a:r>
            <a:endParaRPr sz="1000" b="0" i="0" u="none" strike="noStrike" cap="none">
              <a:solidFill>
                <a:srgbClr val="000000"/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  <a:p>
            <a:pPr marL="2286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6C72"/>
              </a:buClr>
              <a:buSzPct val="80000"/>
              <a:buFont typeface="Arial"/>
              <a:buChar char="●"/>
            </a:pPr>
            <a:r>
              <a:rPr lang="en-US" sz="1000" b="0" i="0" u="none" strike="noStrike" cap="none">
                <a:solidFill>
                  <a:srgbClr val="000000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Adequate end-organ function</a:t>
            </a:r>
          </a:p>
          <a:p>
            <a:pPr marL="228600" marR="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6C72"/>
              </a:buClr>
              <a:buSzPct val="80000"/>
              <a:buFont typeface="Arial"/>
              <a:buChar char="●"/>
            </a:pPr>
            <a:r>
              <a:rPr lang="en-US" sz="1000" b="0" i="0" u="none" strike="noStrike" cap="none">
                <a:solidFill>
                  <a:srgbClr val="000000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No prior systemic cancer therapy</a:t>
            </a:r>
            <a:endParaRPr sz="1000" b="0" i="0" u="none" strike="noStrike" cap="none">
              <a:solidFill>
                <a:srgbClr val="000000"/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strike="noStrike" cap="none">
                <a:solidFill>
                  <a:srgbClr val="0C0C0D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Stratification factors:</a:t>
            </a:r>
            <a:endParaRPr sz="1000" b="1" i="0" strike="noStrike" cap="none">
              <a:solidFill>
                <a:srgbClr val="0C0C0D"/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  <a:p>
            <a:pPr marL="228600" marR="0" lvl="0" indent="-177800" algn="l" rtl="0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rgbClr val="026C72"/>
              </a:buClr>
              <a:buSzPct val="80000"/>
              <a:buFont typeface="Arial"/>
              <a:buChar char="●"/>
            </a:pPr>
            <a:r>
              <a:rPr lang="en-GB" sz="1000" b="0" i="0" u="none" strike="noStrike" cap="none">
                <a:solidFill>
                  <a:srgbClr val="000000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Stage: IB (≥ 4cm) vs II vs IIIA</a:t>
            </a:r>
          </a:p>
          <a:p>
            <a:pPr marL="228600" marR="0" lvl="0" indent="-177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26C72"/>
              </a:buClr>
              <a:buSzPct val="80000"/>
              <a:buFont typeface="Arial"/>
              <a:buChar char="●"/>
            </a:pPr>
            <a:r>
              <a:rPr lang="en-US" sz="1000" b="0" i="0" u="none" strike="noStrike" cap="none">
                <a:solidFill>
                  <a:srgbClr val="000000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Race: Asian vs </a:t>
            </a:r>
            <a:r>
              <a:rPr lang="en-US" sz="1000" b="0" i="0" u="none" strike="noStrike" cap="none" err="1">
                <a:solidFill>
                  <a:srgbClr val="000000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non-Asian</a:t>
            </a:r>
            <a:endParaRPr sz="1000" b="1" i="0" u="sng" strike="noStrike" cap="none">
              <a:solidFill>
                <a:srgbClr val="0C0C0D"/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273;p7">
            <a:extLst>
              <a:ext uri="{FF2B5EF4-FFF2-40B4-BE49-F238E27FC236}">
                <a16:creationId xmlns:a16="http://schemas.microsoft.com/office/drawing/2014/main" id="{2F461F34-CBA7-214D-9673-843B3B073F9E}"/>
              </a:ext>
            </a:extLst>
          </p:cNvPr>
          <p:cNvCxnSpPr>
            <a:cxnSpLocks/>
            <a:stCxn id="14" idx="4"/>
            <a:endCxn id="11" idx="1"/>
          </p:cNvCxnSpPr>
          <p:nvPr/>
        </p:nvCxnSpPr>
        <p:spPr>
          <a:xfrm rot="16200000" flipH="1">
            <a:off x="3835618" y="2132150"/>
            <a:ext cx="285596" cy="723617"/>
          </a:xfrm>
          <a:prstGeom prst="bentConnector2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sm"/>
          </a:ln>
        </p:spPr>
      </p:cxnSp>
      <p:sp>
        <p:nvSpPr>
          <p:cNvPr id="14" name="Google Shape;269;p7">
            <a:extLst>
              <a:ext uri="{FF2B5EF4-FFF2-40B4-BE49-F238E27FC236}">
                <a16:creationId xmlns:a16="http://schemas.microsoft.com/office/drawing/2014/main" id="{9B5685CF-3958-CE4B-8AC5-DFCE98822786}"/>
              </a:ext>
            </a:extLst>
          </p:cNvPr>
          <p:cNvSpPr/>
          <p:nvPr/>
        </p:nvSpPr>
        <p:spPr>
          <a:xfrm>
            <a:off x="3331158" y="1779361"/>
            <a:ext cx="570900" cy="5718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0" tIns="18000" rIns="0" bIns="0" anchor="ctr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R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100" b="1" i="0" u="none" strike="noStrike" cap="none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1:1</a:t>
            </a:r>
            <a:endParaRPr sz="1050" b="0" i="0" u="none" strike="noStrike" cap="none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81;p7">
            <a:extLst>
              <a:ext uri="{FF2B5EF4-FFF2-40B4-BE49-F238E27FC236}">
                <a16:creationId xmlns:a16="http://schemas.microsoft.com/office/drawing/2014/main" id="{A45FB970-4B8E-3247-A321-00AC81BF4B71}"/>
              </a:ext>
            </a:extLst>
          </p:cNvPr>
          <p:cNvSpPr txBox="1"/>
          <p:nvPr/>
        </p:nvSpPr>
        <p:spPr>
          <a:xfrm>
            <a:off x="2969195" y="2644428"/>
            <a:ext cx="1305000" cy="36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N=257</a:t>
            </a:r>
            <a:endParaRPr sz="1200" b="1" i="0" u="none" strike="noStrike" cap="none">
              <a:solidFill>
                <a:srgbClr val="000000"/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032;p133">
            <a:extLst>
              <a:ext uri="{FF2B5EF4-FFF2-40B4-BE49-F238E27FC236}">
                <a16:creationId xmlns:a16="http://schemas.microsoft.com/office/drawing/2014/main" id="{BFA84968-ED5A-3849-9469-743722BE759E}"/>
              </a:ext>
            </a:extLst>
          </p:cNvPr>
          <p:cNvSpPr txBox="1"/>
          <p:nvPr/>
        </p:nvSpPr>
        <p:spPr>
          <a:xfrm>
            <a:off x="4053528" y="3620176"/>
            <a:ext cx="2306995" cy="83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313B45"/>
              </a:buClr>
              <a:buSzPts val="800"/>
              <a:buFont typeface="Noto Sans Symbols"/>
              <a:buNone/>
            </a:pPr>
            <a:r>
              <a:rPr lang="en-GB" sz="1200" b="1" i="0" u="none" strike="noStrike" cap="none">
                <a:solidFill>
                  <a:schemeClr val="tx1"/>
                </a:solidFill>
                <a:latin typeface="+mj-lt"/>
                <a:ea typeface="Roche Sans"/>
                <a:cs typeface="Roche Sans"/>
                <a:sym typeface="Roche Sans"/>
              </a:rPr>
              <a:t>Other endpoints</a:t>
            </a:r>
          </a:p>
          <a:p>
            <a:pPr marL="158750" lvl="1" indent="-171450">
              <a:lnSpc>
                <a:spcPct val="95000"/>
              </a:lnSpc>
              <a:spcBef>
                <a:spcPts val="200"/>
              </a:spcBef>
              <a:buClr>
                <a:srgbClr val="026C72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i="0" u="none" strike="noStrike" cap="none">
                <a:solidFill>
                  <a:schemeClr val="tx1"/>
                </a:solidFill>
                <a:latin typeface="+mj-lt"/>
                <a:ea typeface="Roche Sans"/>
                <a:cs typeface="Roche Sans"/>
                <a:sym typeface="Roche Sans"/>
              </a:rPr>
              <a:t>CNS disease-free survival</a:t>
            </a:r>
          </a:p>
          <a:p>
            <a:pPr marL="158750" lvl="1" indent="-171450">
              <a:lnSpc>
                <a:spcPct val="95000"/>
              </a:lnSpc>
              <a:spcBef>
                <a:spcPts val="200"/>
              </a:spcBef>
              <a:buClr>
                <a:srgbClr val="026C72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 i="0" u="none" strike="noStrike" cap="none">
                <a:solidFill>
                  <a:schemeClr val="tx1"/>
                </a:solidFill>
                <a:latin typeface="+mj-lt"/>
                <a:ea typeface="Roche Sans"/>
                <a:cs typeface="Roche Sans"/>
                <a:sym typeface="Roche Sans"/>
              </a:rPr>
              <a:t>OS</a:t>
            </a:r>
          </a:p>
          <a:p>
            <a:pPr marL="158750" marR="0" lvl="1" indent="-171450" algn="l" rtl="0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Clr>
                <a:srgbClr val="026C72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tx1"/>
                </a:solidFill>
                <a:latin typeface="+mj-lt"/>
                <a:ea typeface="Roche Sans"/>
                <a:cs typeface="Roche Sans"/>
                <a:sym typeface="Roche Sans"/>
              </a:rPr>
              <a:t>Safety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219968-34BA-4C46-B399-E9F5B2D2F3E7}"/>
              </a:ext>
            </a:extLst>
          </p:cNvPr>
          <p:cNvSpPr txBox="1"/>
          <p:nvPr/>
        </p:nvSpPr>
        <p:spPr>
          <a:xfrm>
            <a:off x="5885418" y="4705004"/>
            <a:ext cx="3142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Solomon et al, ESMO 2023</a:t>
            </a:r>
          </a:p>
        </p:txBody>
      </p:sp>
    </p:spTree>
    <p:extLst>
      <p:ext uri="{BB962C8B-B14F-4D97-AF65-F5344CB8AC3E}">
        <p14:creationId xmlns:p14="http://schemas.microsoft.com/office/powerpoint/2010/main" val="2197124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3CCE6B-46D7-42BA-8579-FCEBAB422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solidFill>
                  <a:schemeClr val="accent2"/>
                </a:solidFill>
              </a:rPr>
              <a:t>Adjuvant </a:t>
            </a:r>
            <a:r>
              <a:rPr lang="en-GB" err="1">
                <a:solidFill>
                  <a:schemeClr val="accent2"/>
                </a:solidFill>
              </a:rPr>
              <a:t>alectinib</a:t>
            </a:r>
            <a:r>
              <a:rPr lang="en-GB">
                <a:solidFill>
                  <a:schemeClr val="accent2"/>
                </a:solidFill>
              </a:rPr>
              <a:t> disease-free survival: </a:t>
            </a:r>
            <a:br>
              <a:rPr lang="en-GB">
                <a:solidFill>
                  <a:schemeClr val="accent2"/>
                </a:solidFill>
              </a:rPr>
            </a:br>
            <a:r>
              <a:rPr lang="en-GB">
                <a:solidFill>
                  <a:schemeClr val="accent2"/>
                </a:solidFill>
              </a:rPr>
              <a:t>ITT (stage IB–IIIA)</a:t>
            </a:r>
            <a:endParaRPr lang="en-CH">
              <a:solidFill>
                <a:schemeClr val="accent2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B53C3EE-BA6B-D4B7-757A-3E3A5C108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" t="53126" r="2136" b="1602"/>
          <a:stretch/>
        </p:blipFill>
        <p:spPr bwMode="auto">
          <a:xfrm>
            <a:off x="648584" y="1222747"/>
            <a:ext cx="7938964" cy="310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58A4D-E74C-B2FA-FD66-FA841533E80A}"/>
              </a:ext>
            </a:extLst>
          </p:cNvPr>
          <p:cNvSpPr txBox="1"/>
          <p:nvPr/>
        </p:nvSpPr>
        <p:spPr>
          <a:xfrm>
            <a:off x="6329994" y="4667212"/>
            <a:ext cx="2439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Wu et al, NEJM 2024</a:t>
            </a:r>
          </a:p>
        </p:txBody>
      </p:sp>
    </p:spTree>
    <p:extLst>
      <p:ext uri="{BB962C8B-B14F-4D97-AF65-F5344CB8AC3E}">
        <p14:creationId xmlns:p14="http://schemas.microsoft.com/office/powerpoint/2010/main" val="1519785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Key Points for Early-stage/</a:t>
            </a:r>
            <a:r>
              <a:rPr lang="en-US" err="1"/>
              <a:t>Resectable</a:t>
            </a:r>
            <a:r>
              <a:rPr lang="en-US"/>
              <a:t> Disease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334" y="737289"/>
            <a:ext cx="8655334" cy="327845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Post-operative </a:t>
            </a:r>
            <a:r>
              <a:rPr lang="en-US" b="1"/>
              <a:t>cisplatin-based chemotherapy</a:t>
            </a:r>
            <a:r>
              <a:rPr lang="en-US"/>
              <a:t> </a:t>
            </a:r>
            <a:r>
              <a:rPr lang="en-US" b="1"/>
              <a:t>improves</a:t>
            </a:r>
            <a:r>
              <a:rPr lang="en-US"/>
              <a:t> </a:t>
            </a:r>
            <a:r>
              <a:rPr lang="en-US" b="1"/>
              <a:t>overall survival </a:t>
            </a:r>
            <a:r>
              <a:rPr lang="en-US"/>
              <a:t>for patients with </a:t>
            </a:r>
            <a:r>
              <a:rPr lang="en-US" b="1"/>
              <a:t>Stage II and III NSCLC </a:t>
            </a:r>
            <a:endParaRPr lang="en-US"/>
          </a:p>
          <a:p>
            <a:r>
              <a:rPr lang="en-US"/>
              <a:t>After chemotherapy, if PD-L1 </a:t>
            </a:r>
            <a:r>
              <a:rPr lang="en-US" b="1"/>
              <a:t>≥50%, adjuvant atezolizumab improves overall survival. </a:t>
            </a:r>
            <a:r>
              <a:rPr lang="en-US"/>
              <a:t>For all other patients, pembrolizumab improves DFS (though uncertain benefit in PD-L1 negative) and, for </a:t>
            </a:r>
            <a:r>
              <a:rPr lang="en-US" b="1"/>
              <a:t>PD-L1 ≥1%</a:t>
            </a:r>
            <a:r>
              <a:rPr lang="en-US"/>
              <a:t>, atezolizumab improves DFS</a:t>
            </a:r>
          </a:p>
          <a:p>
            <a:r>
              <a:rPr lang="en-US"/>
              <a:t>For patients with Stage II and III NSCLC without EGFR or ALK, </a:t>
            </a:r>
            <a:r>
              <a:rPr lang="en-US" b="1"/>
              <a:t>pre-operative nivolumab and chemotherapy</a:t>
            </a:r>
            <a:r>
              <a:rPr lang="en-US"/>
              <a:t> OR </a:t>
            </a:r>
            <a:r>
              <a:rPr lang="en-US" b="1"/>
              <a:t>perioperative pembrolizum</a:t>
            </a:r>
            <a:r>
              <a:rPr lang="en-US"/>
              <a:t>ab OR </a:t>
            </a:r>
            <a:r>
              <a:rPr lang="en-US" b="1"/>
              <a:t>perioperative durvalumab</a:t>
            </a:r>
            <a:r>
              <a:rPr lang="en-US"/>
              <a:t> improves EFS </a:t>
            </a:r>
          </a:p>
          <a:p>
            <a:r>
              <a:rPr lang="en-US"/>
              <a:t>For patients with </a:t>
            </a:r>
            <a:r>
              <a:rPr lang="en-US" b="1"/>
              <a:t>Stage II-III EGFR-mutant</a:t>
            </a:r>
            <a:r>
              <a:rPr lang="en-US"/>
              <a:t> NSCLC, adjuvant </a:t>
            </a:r>
            <a:r>
              <a:rPr lang="en-US" b="1"/>
              <a:t>osimertinib</a:t>
            </a:r>
            <a:r>
              <a:rPr lang="en-US"/>
              <a:t> x 3 years </a:t>
            </a:r>
            <a:r>
              <a:rPr lang="en-US" b="1"/>
              <a:t>improves DFS and OS</a:t>
            </a:r>
          </a:p>
          <a:p>
            <a:r>
              <a:rPr lang="en-US"/>
              <a:t>For patients with </a:t>
            </a:r>
            <a:r>
              <a:rPr lang="en-US" b="1"/>
              <a:t>Stage II-III ALK positive </a:t>
            </a:r>
            <a:r>
              <a:rPr lang="en-US"/>
              <a:t>NSCLC, adjuvant </a:t>
            </a:r>
            <a:r>
              <a:rPr lang="en-US" b="1" err="1"/>
              <a:t>alectinib</a:t>
            </a:r>
            <a:r>
              <a:rPr lang="en-US"/>
              <a:t> x 2 years </a:t>
            </a:r>
            <a:r>
              <a:rPr lang="en-US" b="1"/>
              <a:t>improves DFS</a:t>
            </a:r>
          </a:p>
          <a:p>
            <a:r>
              <a:rPr lang="en-US"/>
              <a:t>No prospective data supports use of post-operative radiation therapy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3393B-3D5C-4F13-A625-55778F654241}"/>
              </a:ext>
            </a:extLst>
          </p:cNvPr>
          <p:cNvSpPr txBox="1"/>
          <p:nvPr/>
        </p:nvSpPr>
        <p:spPr>
          <a:xfrm>
            <a:off x="353960" y="3858170"/>
            <a:ext cx="8545707" cy="646331"/>
          </a:xfrm>
          <a:prstGeom prst="rect">
            <a:avLst/>
          </a:prstGeom>
          <a:noFill/>
          <a:ln w="12700"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Boards tip:  People who write boards questions ❤️ cisplatin-based chemotherapy in the curative-disease setting…the right answer probably has it</a:t>
            </a:r>
          </a:p>
        </p:txBody>
      </p:sp>
    </p:spTree>
    <p:extLst>
      <p:ext uri="{BB962C8B-B14F-4D97-AF65-F5344CB8AC3E}">
        <p14:creationId xmlns:p14="http://schemas.microsoft.com/office/powerpoint/2010/main" val="25386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E455-82EF-D75E-9279-1BB180DE3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97" y="1649441"/>
            <a:ext cx="8545707" cy="810008"/>
          </a:xfrm>
        </p:spPr>
        <p:txBody>
          <a:bodyPr>
            <a:normAutofit fontScale="90000"/>
          </a:bodyPr>
          <a:lstStyle/>
          <a:p>
            <a:r>
              <a:rPr lang="en-US"/>
              <a:t>What if the patient can’t have an operation?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445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65" y="435003"/>
            <a:ext cx="9076270" cy="560070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>
                <a:solidFill>
                  <a:srgbClr val="FF6600"/>
                </a:solidFill>
              </a:rPr>
              <a:t>C</a:t>
            </a:r>
            <a:r>
              <a:rPr lang="en-US" sz="2800" b="1">
                <a:solidFill>
                  <a:srgbClr val="FF6600"/>
                </a:solidFill>
              </a:rPr>
              <a:t>hemoradiotherapy is s</a:t>
            </a:r>
            <a:r>
              <a:rPr lang="en-US" sz="2800">
                <a:solidFill>
                  <a:srgbClr val="FF6600"/>
                </a:solidFill>
              </a:rPr>
              <a:t>uperior to sequential c</a:t>
            </a:r>
            <a:r>
              <a:rPr lang="en-US" sz="2800" b="1">
                <a:solidFill>
                  <a:srgbClr val="FF6600"/>
                </a:solidFill>
              </a:rPr>
              <a:t>hemotherapy</a:t>
            </a:r>
            <a:r>
              <a:rPr lang="en-US" sz="2800" b="1">
                <a:solidFill>
                  <a:srgbClr val="FF6600"/>
                </a:solidFill>
                <a:sym typeface="Wingdings"/>
              </a:rPr>
              <a:t> r</a:t>
            </a:r>
            <a:r>
              <a:rPr lang="en-US" sz="2800">
                <a:solidFill>
                  <a:srgbClr val="FF6600"/>
                </a:solidFill>
                <a:sym typeface="Wingdings"/>
              </a:rPr>
              <a:t>adiotherapy</a:t>
            </a:r>
            <a:r>
              <a:rPr lang="en-US" sz="2800" b="1">
                <a:solidFill>
                  <a:srgbClr val="FF6600"/>
                </a:solidFill>
              </a:rPr>
              <a:t> in Stage III NSCLC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94036" y="4717696"/>
            <a:ext cx="4516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Bierstadt" panose="020B0004020202020204" pitchFamily="34" charset="0"/>
                <a:cs typeface="Arial" panose="020B0604020202020204" pitchFamily="34" charset="0"/>
              </a:rPr>
              <a:t>RTOG 9410 Curran et al, J Natl Cancer Inst, 2011</a:t>
            </a:r>
          </a:p>
        </p:txBody>
      </p:sp>
      <p:pic>
        <p:nvPicPr>
          <p:cNvPr id="8" name="Picture 3" descr="surv1vs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" t="1777" r="1275" b="2736"/>
          <a:stretch/>
        </p:blipFill>
        <p:spPr bwMode="auto">
          <a:xfrm>
            <a:off x="5308332" y="1176726"/>
            <a:ext cx="3795536" cy="291634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752085" y="1890040"/>
            <a:ext cx="2108720" cy="307777"/>
          </a:xfrm>
          <a:prstGeom prst="rect">
            <a:avLst/>
          </a:prstGeom>
          <a:noFill/>
          <a:ln w="1270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1400" b="1">
                <a:solidFill>
                  <a:srgbClr val="000000"/>
                </a:solidFill>
                <a:latin typeface="+mj-lt"/>
              </a:rPr>
              <a:t>P-value (log-rank):  0.038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752D5-6460-446A-B091-4E1FC5F2E082}"/>
              </a:ext>
            </a:extLst>
          </p:cNvPr>
          <p:cNvSpPr txBox="1"/>
          <p:nvPr/>
        </p:nvSpPr>
        <p:spPr>
          <a:xfrm>
            <a:off x="1866940" y="1813097"/>
            <a:ext cx="236462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radiotherapy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6910D9-E79B-4ED7-B8E0-DAF16E136DA7}"/>
              </a:ext>
            </a:extLst>
          </p:cNvPr>
          <p:cNvSpPr txBox="1"/>
          <p:nvPr/>
        </p:nvSpPr>
        <p:spPr>
          <a:xfrm>
            <a:off x="1866940" y="1351432"/>
            <a:ext cx="236462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chemotherapy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B05EE2-10AA-41F3-8713-B480E10CF9E0}"/>
              </a:ext>
            </a:extLst>
          </p:cNvPr>
          <p:cNvCxnSpPr/>
          <p:nvPr/>
        </p:nvCxnSpPr>
        <p:spPr>
          <a:xfrm>
            <a:off x="2638761" y="3058891"/>
            <a:ext cx="898358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DCFA71-6D32-48A4-9103-B430EA55D56D}"/>
              </a:ext>
            </a:extLst>
          </p:cNvPr>
          <p:cNvSpPr txBox="1"/>
          <p:nvPr/>
        </p:nvSpPr>
        <p:spPr>
          <a:xfrm>
            <a:off x="3537119" y="2858836"/>
            <a:ext cx="1771213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radiotherapy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0F5614-8A48-4D0D-A923-57A5369794F1}"/>
              </a:ext>
            </a:extLst>
          </p:cNvPr>
          <p:cNvSpPr txBox="1"/>
          <p:nvPr/>
        </p:nvSpPr>
        <p:spPr>
          <a:xfrm>
            <a:off x="541558" y="2812556"/>
            <a:ext cx="2111695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chemotherapy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EAC1F3-4B1D-4D3A-9812-27883A906C4E}"/>
              </a:ext>
            </a:extLst>
          </p:cNvPr>
          <p:cNvSpPr txBox="1"/>
          <p:nvPr/>
        </p:nvSpPr>
        <p:spPr>
          <a:xfrm>
            <a:off x="2787573" y="2343604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vs</a:t>
            </a:r>
          </a:p>
        </p:txBody>
      </p:sp>
      <p:pic>
        <p:nvPicPr>
          <p:cNvPr id="5" name="Graphic 4" descr="Badge Tick1 with solid fill">
            <a:extLst>
              <a:ext uri="{FF2B5EF4-FFF2-40B4-BE49-F238E27FC236}">
                <a16:creationId xmlns:a16="http://schemas.microsoft.com/office/drawing/2014/main" id="{EC81BCB0-5D41-48DE-A231-A55531D55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4403" y="1481828"/>
            <a:ext cx="662537" cy="66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83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65" y="22860"/>
            <a:ext cx="9076270" cy="56007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b="1" err="1"/>
              <a:t>Unresectable</a:t>
            </a:r>
            <a:r>
              <a:rPr lang="en-US" sz="4000" b="1"/>
              <a:t> Stage III NSCLC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14989" y="4747821"/>
            <a:ext cx="3559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Bierstadt" panose="020B0004020202020204" pitchFamily="34" charset="0"/>
                <a:cs typeface="Arial" panose="020B0604020202020204" pitchFamily="34" charset="0"/>
              </a:rPr>
              <a:t>Curran et al, J Natl Cancer Inst, 2011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461049" y="911432"/>
            <a:ext cx="8302941" cy="3394472"/>
          </a:xfrm>
        </p:spPr>
        <p:txBody>
          <a:bodyPr>
            <a:no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/>
              <a:t>Concomitant administration of chemotherapy and radiation is recommended for patients with good PS</a:t>
            </a:r>
          </a:p>
          <a:p>
            <a:pPr eaLnBrk="1" hangingPunct="1">
              <a:spcBef>
                <a:spcPts val="1800"/>
              </a:spcBef>
            </a:pPr>
            <a:r>
              <a:rPr lang="en-US"/>
              <a:t>Cisplatin or carboplatin-based regimens are considered appropriate</a:t>
            </a:r>
          </a:p>
          <a:p>
            <a:pPr eaLnBrk="1" hangingPunct="1">
              <a:spcBef>
                <a:spcPts val="1800"/>
              </a:spcBef>
            </a:pPr>
            <a:r>
              <a:rPr lang="en-US"/>
              <a:t>Variety of regimens are widely used:</a:t>
            </a:r>
          </a:p>
          <a:p>
            <a:pPr lvl="1">
              <a:spcBef>
                <a:spcPts val="1800"/>
              </a:spcBef>
            </a:pPr>
            <a:r>
              <a:rPr lang="en-US"/>
              <a:t>Cisplatin, </a:t>
            </a:r>
            <a:r>
              <a:rPr lang="en-US" err="1"/>
              <a:t>etoposide</a:t>
            </a:r>
            <a:endParaRPr lang="en-US"/>
          </a:p>
          <a:p>
            <a:pPr lvl="1">
              <a:spcBef>
                <a:spcPts val="1800"/>
              </a:spcBef>
            </a:pPr>
            <a:r>
              <a:rPr lang="en-US"/>
              <a:t>Cisplatin, pemetrexed</a:t>
            </a:r>
          </a:p>
          <a:p>
            <a:pPr lvl="1">
              <a:spcBef>
                <a:spcPts val="1800"/>
              </a:spcBef>
            </a:pPr>
            <a:r>
              <a:rPr lang="en-US"/>
              <a:t>Carboplatin, paclitaxel</a:t>
            </a:r>
          </a:p>
        </p:txBody>
      </p:sp>
    </p:spTree>
    <p:extLst>
      <p:ext uri="{BB962C8B-B14F-4D97-AF65-F5344CB8AC3E}">
        <p14:creationId xmlns:p14="http://schemas.microsoft.com/office/powerpoint/2010/main" val="336791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0053-094F-4769-A3EC-32E1CB21B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do we improve outcomes for unresectable stage III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A2AAA-CE3D-4796-A0AE-3968536DA60A}"/>
              </a:ext>
            </a:extLst>
          </p:cNvPr>
          <p:cNvSpPr txBox="1"/>
          <p:nvPr/>
        </p:nvSpPr>
        <p:spPr>
          <a:xfrm>
            <a:off x="1829474" y="2119897"/>
            <a:ext cx="236462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radiotherapy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D58A5-0E01-4E65-A41B-8FDCB2147E34}"/>
              </a:ext>
            </a:extLst>
          </p:cNvPr>
          <p:cNvSpPr txBox="1"/>
          <p:nvPr/>
        </p:nvSpPr>
        <p:spPr>
          <a:xfrm>
            <a:off x="1829474" y="1658232"/>
            <a:ext cx="236462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chemotherapy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FF35893-AB07-4180-BFA5-99F8A54B4AC3}"/>
              </a:ext>
            </a:extLst>
          </p:cNvPr>
          <p:cNvCxnSpPr/>
          <p:nvPr/>
        </p:nvCxnSpPr>
        <p:spPr>
          <a:xfrm>
            <a:off x="4194096" y="2120795"/>
            <a:ext cx="898358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33DAC10-93D2-4702-B4A7-9FFEA2DB5450}"/>
              </a:ext>
            </a:extLst>
          </p:cNvPr>
          <p:cNvSpPr txBox="1"/>
          <p:nvPr/>
        </p:nvSpPr>
        <p:spPr>
          <a:xfrm>
            <a:off x="5092454" y="1878152"/>
            <a:ext cx="2364623" cy="461665"/>
          </a:xfrm>
          <a:prstGeom prst="rect">
            <a:avLst/>
          </a:prstGeom>
          <a:solidFill>
            <a:srgbClr val="FFFF66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immunotherapy </a:t>
            </a:r>
          </a:p>
        </p:txBody>
      </p:sp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CE304DB9-C3C2-4258-B938-85BB9FDB3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6194" y="24267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24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01075"/>
            <a:ext cx="8496300" cy="794329"/>
          </a:xfrm>
        </p:spPr>
        <p:txBody>
          <a:bodyPr anchor="ctr">
            <a:noAutofit/>
          </a:bodyPr>
          <a:lstStyle/>
          <a:p>
            <a:r>
              <a:rPr lang="en-US" sz="2800">
                <a:solidFill>
                  <a:srgbClr val="F26529"/>
                </a:solidFill>
              </a:rPr>
              <a:t>Evaluation of Immune Checkpoint Inhibitor after </a:t>
            </a:r>
            <a:r>
              <a:rPr lang="en-US" sz="2800" err="1">
                <a:solidFill>
                  <a:srgbClr val="F26529"/>
                </a:solidFill>
              </a:rPr>
              <a:t>chemoRT</a:t>
            </a:r>
            <a:r>
              <a:rPr lang="en-US" sz="2800">
                <a:solidFill>
                  <a:srgbClr val="F26529"/>
                </a:solidFill>
              </a:rPr>
              <a:t> in Stage III NSCLC</a:t>
            </a:r>
            <a:endParaRPr lang="en-US" sz="1600" b="0" baseline="30000">
              <a:solidFill>
                <a:srgbClr val="F26529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9926" y="1588957"/>
            <a:ext cx="2969652" cy="2121108"/>
          </a:xfrm>
          <a:prstGeom prst="roundRect">
            <a:avLst>
              <a:gd name="adj" fmla="val 0"/>
            </a:avLst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defTabSz="91435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Unresectable, Stage III NSCLC </a:t>
            </a:r>
          </a:p>
          <a:p>
            <a:pPr marL="182563" indent="-182563" defTabSz="91435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No progression after definitive platinum-based </a:t>
            </a:r>
            <a:r>
              <a:rPr lang="en-US" sz="1400" err="1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cCRT</a:t>
            </a:r>
            <a:r>
              <a:rPr lang="en-US" sz="1400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 (≥2 cycles)</a:t>
            </a:r>
          </a:p>
          <a:p>
            <a:pPr marL="182563" indent="-182563" defTabSz="91435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PS 0 or 1</a:t>
            </a:r>
          </a:p>
          <a:p>
            <a:pPr marL="182563" indent="-182563" defTabSz="91435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Any PD-L1 status</a:t>
            </a:r>
            <a:br>
              <a:rPr lang="en-US" sz="1400" b="1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</a:br>
            <a:endParaRPr lang="en-US" sz="1400" b="1">
              <a:solidFill>
                <a:schemeClr val="bg1"/>
              </a:solidFill>
              <a:latin typeface="Bierstadt" panose="020B0004020202020204" pitchFamily="34" charset="0"/>
              <a:cs typeface="Arial" panose="020B0604020202020204" pitchFamily="34" charset="0"/>
            </a:endParaRPr>
          </a:p>
          <a:p>
            <a:pPr algn="ctr" defTabSz="914354"/>
            <a:r>
              <a:rPr lang="en-US" sz="1400" b="1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 N=713 randomized</a:t>
            </a:r>
          </a:p>
        </p:txBody>
      </p:sp>
      <p:sp>
        <p:nvSpPr>
          <p:cNvPr id="7" name="Rectangle 6"/>
          <p:cNvSpPr/>
          <p:nvPr/>
        </p:nvSpPr>
        <p:spPr>
          <a:xfrm>
            <a:off x="4534618" y="1380111"/>
            <a:ext cx="2344188" cy="822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1200" b="1">
                <a:latin typeface="Bierstadt" panose="020B0004020202020204" pitchFamily="34" charset="0"/>
                <a:cs typeface="Arial" panose="020B0604020202020204" pitchFamily="34" charset="0"/>
              </a:rPr>
              <a:t>Durvalumab</a:t>
            </a:r>
          </a:p>
          <a:p>
            <a:pPr algn="ctr"/>
            <a:r>
              <a:rPr lang="en-GB" sz="1200" b="1">
                <a:latin typeface="Bierstadt" panose="020B0004020202020204" pitchFamily="34" charset="0"/>
                <a:cs typeface="Arial" panose="020B0604020202020204" pitchFamily="34" charset="0"/>
              </a:rPr>
              <a:t>10 mg/kg q2w for</a:t>
            </a:r>
            <a:br>
              <a:rPr lang="en-GB" sz="1200" b="1">
                <a:latin typeface="Bierstadt" panose="020B0004020202020204" pitchFamily="34" charset="0"/>
                <a:cs typeface="Arial" panose="020B0604020202020204" pitchFamily="34" charset="0"/>
              </a:rPr>
            </a:br>
            <a:r>
              <a:rPr lang="en-GB" sz="1200" b="1">
                <a:latin typeface="Bierstadt" panose="020B0004020202020204" pitchFamily="34" charset="0"/>
                <a:cs typeface="Arial" panose="020B0604020202020204" pitchFamily="34" charset="0"/>
              </a:rPr>
              <a:t>up to 12 months</a:t>
            </a:r>
          </a:p>
          <a:p>
            <a:pPr algn="ctr"/>
            <a:r>
              <a:rPr lang="en-GB" sz="1200" b="1">
                <a:latin typeface="Bierstadt" panose="020B0004020202020204" pitchFamily="34" charset="0"/>
                <a:cs typeface="Arial" panose="020B0604020202020204" pitchFamily="34" charset="0"/>
              </a:rPr>
              <a:t>N=476</a:t>
            </a:r>
          </a:p>
        </p:txBody>
      </p:sp>
      <p:sp>
        <p:nvSpPr>
          <p:cNvPr id="8" name="Rectangle 7"/>
          <p:cNvSpPr/>
          <p:nvPr/>
        </p:nvSpPr>
        <p:spPr>
          <a:xfrm>
            <a:off x="4534618" y="3142828"/>
            <a:ext cx="2344188" cy="82296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b="1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Placebo</a:t>
            </a:r>
          </a:p>
          <a:p>
            <a:pPr algn="ctr"/>
            <a:r>
              <a:rPr lang="en-GB" sz="1200" b="1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10 mg/kg q2w for </a:t>
            </a:r>
            <a:br>
              <a:rPr lang="en-GB" sz="1200" b="1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</a:br>
            <a:r>
              <a:rPr lang="en-GB" sz="1200" b="1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up to 12 months</a:t>
            </a:r>
          </a:p>
          <a:p>
            <a:pPr algn="ctr"/>
            <a:r>
              <a:rPr lang="en-GB" sz="1200" b="1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N=237</a:t>
            </a:r>
          </a:p>
        </p:txBody>
      </p:sp>
      <p:cxnSp>
        <p:nvCxnSpPr>
          <p:cNvPr id="9" name="Elbow Connector 8"/>
          <p:cNvCxnSpPr>
            <a:stCxn id="14" idx="0"/>
            <a:endCxn id="7" idx="1"/>
          </p:cNvCxnSpPr>
          <p:nvPr/>
        </p:nvCxnSpPr>
        <p:spPr>
          <a:xfrm rot="5400000" flipH="1" flipV="1">
            <a:off x="4083395" y="1969614"/>
            <a:ext cx="629246" cy="273200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14" idx="4"/>
            <a:endCxn id="8" idx="1"/>
          </p:cNvCxnSpPr>
          <p:nvPr/>
        </p:nvCxnSpPr>
        <p:spPr>
          <a:xfrm rot="16200000" flipH="1">
            <a:off x="4065283" y="3084972"/>
            <a:ext cx="665471" cy="273200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967760" y="1971029"/>
            <a:ext cx="2119831" cy="101674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274320" rIns="144000" bIns="274320"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Primary endpoints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PFS 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OS</a:t>
            </a:r>
          </a:p>
        </p:txBody>
      </p:sp>
      <p:sp>
        <p:nvSpPr>
          <p:cNvPr id="14" name="Oval 13"/>
          <p:cNvSpPr/>
          <p:nvPr/>
        </p:nvSpPr>
        <p:spPr>
          <a:xfrm>
            <a:off x="4027418" y="2420837"/>
            <a:ext cx="468000" cy="468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221558" y="1921550"/>
            <a:ext cx="1051518" cy="6985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1–42 days </a:t>
            </a:r>
            <a:br>
              <a:rPr lang="en-GB" sz="1200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</a:br>
            <a:r>
              <a:rPr lang="en-GB" sz="1200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post-</a:t>
            </a:r>
            <a:r>
              <a:rPr lang="en-GB" sz="1200" err="1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cCRT</a:t>
            </a:r>
            <a:endParaRPr lang="en-GB" sz="1200">
              <a:solidFill>
                <a:schemeClr val="tx1"/>
              </a:solidFill>
              <a:latin typeface="Bierstadt" panose="020B00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/>
          <p:cNvCxnSpPr>
            <a:cxnSpLocks/>
            <a:stCxn id="6" idx="3"/>
            <a:endCxn id="14" idx="2"/>
          </p:cNvCxnSpPr>
          <p:nvPr/>
        </p:nvCxnSpPr>
        <p:spPr>
          <a:xfrm>
            <a:off x="3269578" y="2649511"/>
            <a:ext cx="757840" cy="53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9459" y="4893866"/>
            <a:ext cx="6832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400"/>
              </a:spcAft>
            </a:pPr>
            <a:r>
              <a:rPr lang="en-US" sz="800">
                <a:solidFill>
                  <a:schemeClr val="bg1"/>
                </a:solidFill>
              </a:rPr>
              <a:t>1. Antonia SJ, et al. N Engl J Med 2017;377:1919–29.</a:t>
            </a:r>
            <a:endParaRPr lang="en-GB" sz="80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54091" y="4789222"/>
            <a:ext cx="205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Antonia NEJM 2018</a:t>
            </a:r>
          </a:p>
        </p:txBody>
      </p:sp>
    </p:spTree>
    <p:extLst>
      <p:ext uri="{BB962C8B-B14F-4D97-AF65-F5344CB8AC3E}">
        <p14:creationId xmlns:p14="http://schemas.microsoft.com/office/powerpoint/2010/main" val="3676858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3850" y="205980"/>
            <a:ext cx="8496300" cy="794329"/>
          </a:xfrm>
        </p:spPr>
        <p:txBody>
          <a:bodyPr anchor="ctr">
            <a:normAutofit fontScale="90000"/>
          </a:bodyPr>
          <a:lstStyle/>
          <a:p>
            <a:r>
              <a:rPr lang="en-GB" sz="2400"/>
              <a:t>Improved Overall Survival with the Addition of </a:t>
            </a:r>
            <a:r>
              <a:rPr lang="en-GB" sz="2400" err="1"/>
              <a:t>Durvalumab</a:t>
            </a:r>
            <a:r>
              <a:rPr lang="en-GB" sz="2400"/>
              <a:t> after </a:t>
            </a:r>
            <a:r>
              <a:rPr lang="en-GB" sz="2400" err="1"/>
              <a:t>ChemoRT</a:t>
            </a:r>
            <a:endParaRPr lang="en-GB" sz="2400"/>
          </a:p>
        </p:txBody>
      </p:sp>
      <p:sp>
        <p:nvSpPr>
          <p:cNvPr id="8" name="TextBox 7"/>
          <p:cNvSpPr txBox="1"/>
          <p:nvPr/>
        </p:nvSpPr>
        <p:spPr>
          <a:xfrm>
            <a:off x="265239" y="4599987"/>
            <a:ext cx="453071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ierstadt" panose="020B0004020202020204" pitchFamily="34" charset="0"/>
                <a:ea typeface="+mn-ea"/>
                <a:cs typeface="Arial" panose="020B0604020202020204" pitchFamily="34" charset="0"/>
              </a:rPr>
              <a:t>*Median duration of follow-up for OS was 25.2 months (range 0.2–43.1)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ierstadt" panose="020B00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800" b="0" i="0" u="none" strike="noStrike" kern="1200" cap="none" spc="0" normalizeH="0" baseline="300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ierstadt" panose="020B0004020202020204" pitchFamily="34" charset="0"/>
                <a:ea typeface="+mn-ea"/>
                <a:cs typeface="Arial" panose="020B0604020202020204" pitchFamily="34" charset="0"/>
              </a:rPr>
              <a:t>†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ierstadt" panose="020B0004020202020204" pitchFamily="34" charset="0"/>
                <a:ea typeface="+mn-ea"/>
                <a:cs typeface="Arial" panose="020B0604020202020204" pitchFamily="34" charset="0"/>
              </a:rPr>
              <a:t>Adjusted for interim analysis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ierstadt" panose="020B0004020202020204" pitchFamily="34" charset="0"/>
              <a:ea typeface="+mn-ea"/>
              <a:cs typeface="Arial" panose="020B0604020202020204" pitchFamily="34" charset="0"/>
              <a:sym typeface="Helvetica"/>
            </a:endParaRPr>
          </a:p>
        </p:txBody>
      </p:sp>
      <p:grpSp>
        <p:nvGrpSpPr>
          <p:cNvPr id="497" name="Group 496"/>
          <p:cNvGrpSpPr>
            <a:grpSpLocks noChangeAspect="1"/>
          </p:cNvGrpSpPr>
          <p:nvPr/>
        </p:nvGrpSpPr>
        <p:grpSpPr>
          <a:xfrm>
            <a:off x="471026" y="1154802"/>
            <a:ext cx="5418203" cy="3375255"/>
            <a:chOff x="1170306" y="1391477"/>
            <a:chExt cx="5418203" cy="3121509"/>
          </a:xfrm>
        </p:grpSpPr>
        <p:cxnSp>
          <p:nvCxnSpPr>
            <p:cNvPr id="478" name="Straight Connector 477"/>
            <p:cNvCxnSpPr/>
            <p:nvPr/>
          </p:nvCxnSpPr>
          <p:spPr>
            <a:xfrm flipV="1">
              <a:off x="3240470" y="1878291"/>
              <a:ext cx="0" cy="1807885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/>
            <p:cNvCxnSpPr/>
            <p:nvPr/>
          </p:nvCxnSpPr>
          <p:spPr>
            <a:xfrm flipV="1">
              <a:off x="4438481" y="2258045"/>
              <a:ext cx="0" cy="146304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9" name="Group 488"/>
            <p:cNvGrpSpPr/>
            <p:nvPr/>
          </p:nvGrpSpPr>
          <p:grpSpPr>
            <a:xfrm>
              <a:off x="1615440" y="1413601"/>
              <a:ext cx="286775" cy="2314491"/>
              <a:chOff x="1615440" y="1413601"/>
              <a:chExt cx="286775" cy="2314491"/>
            </a:xfrm>
          </p:grpSpPr>
          <p:sp>
            <p:nvSpPr>
              <p:cNvPr id="31" name="Rectangle 27"/>
              <p:cNvSpPr>
                <a:spLocks noChangeArrowheads="1"/>
              </p:cNvSpPr>
              <p:nvPr/>
            </p:nvSpPr>
            <p:spPr bwMode="auto">
              <a:xfrm>
                <a:off x="1615440" y="1413601"/>
                <a:ext cx="286775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1.0</a:t>
                </a:r>
              </a:p>
            </p:txBody>
          </p:sp>
          <p:sp>
            <p:nvSpPr>
              <p:cNvPr id="32" name="Rectangle 28"/>
              <p:cNvSpPr>
                <a:spLocks noChangeArrowheads="1"/>
              </p:cNvSpPr>
              <p:nvPr/>
            </p:nvSpPr>
            <p:spPr bwMode="auto">
              <a:xfrm>
                <a:off x="1615440" y="1633470"/>
                <a:ext cx="286775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0.9</a:t>
                </a: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1615440" y="1850609"/>
                <a:ext cx="286775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0.8</a:t>
                </a:r>
              </a:p>
            </p:txBody>
          </p:sp>
          <p:sp>
            <p:nvSpPr>
              <p:cNvPr id="34" name="Rectangle 30"/>
              <p:cNvSpPr>
                <a:spLocks noChangeArrowheads="1"/>
              </p:cNvSpPr>
              <p:nvPr/>
            </p:nvSpPr>
            <p:spPr bwMode="auto">
              <a:xfrm>
                <a:off x="1615440" y="2070478"/>
                <a:ext cx="286775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0.7</a:t>
                </a:r>
              </a:p>
            </p:txBody>
          </p:sp>
          <p:sp>
            <p:nvSpPr>
              <p:cNvPr id="35" name="Rectangle 31"/>
              <p:cNvSpPr>
                <a:spLocks noChangeArrowheads="1"/>
              </p:cNvSpPr>
              <p:nvPr/>
            </p:nvSpPr>
            <p:spPr bwMode="auto">
              <a:xfrm>
                <a:off x="1615440" y="2287616"/>
                <a:ext cx="286775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0.6</a:t>
                </a:r>
              </a:p>
            </p:txBody>
          </p:sp>
          <p:sp>
            <p:nvSpPr>
              <p:cNvPr id="36" name="Rectangle 32"/>
              <p:cNvSpPr>
                <a:spLocks noChangeArrowheads="1"/>
              </p:cNvSpPr>
              <p:nvPr/>
            </p:nvSpPr>
            <p:spPr bwMode="auto">
              <a:xfrm>
                <a:off x="1615440" y="2507485"/>
                <a:ext cx="286775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0.5</a:t>
                </a:r>
              </a:p>
            </p:txBody>
          </p:sp>
          <p:sp>
            <p:nvSpPr>
              <p:cNvPr id="37" name="Rectangle 33"/>
              <p:cNvSpPr>
                <a:spLocks noChangeArrowheads="1"/>
              </p:cNvSpPr>
              <p:nvPr/>
            </p:nvSpPr>
            <p:spPr bwMode="auto">
              <a:xfrm>
                <a:off x="1615440" y="2723258"/>
                <a:ext cx="286775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0.4</a:t>
                </a:r>
              </a:p>
            </p:txBody>
          </p:sp>
          <p:sp>
            <p:nvSpPr>
              <p:cNvPr id="38" name="Rectangle 34"/>
              <p:cNvSpPr>
                <a:spLocks noChangeArrowheads="1"/>
              </p:cNvSpPr>
              <p:nvPr/>
            </p:nvSpPr>
            <p:spPr bwMode="auto">
              <a:xfrm>
                <a:off x="1615440" y="2943128"/>
                <a:ext cx="286775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0.3</a:t>
                </a:r>
              </a:p>
            </p:txBody>
          </p:sp>
          <p:sp>
            <p:nvSpPr>
              <p:cNvPr id="39" name="Rectangle 35"/>
              <p:cNvSpPr>
                <a:spLocks noChangeArrowheads="1"/>
              </p:cNvSpPr>
              <p:nvPr/>
            </p:nvSpPr>
            <p:spPr bwMode="auto">
              <a:xfrm>
                <a:off x="1615440" y="3160266"/>
                <a:ext cx="286775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0.2</a:t>
                </a:r>
              </a:p>
            </p:txBody>
          </p:sp>
          <p:sp>
            <p:nvSpPr>
              <p:cNvPr id="40" name="Rectangle 36"/>
              <p:cNvSpPr>
                <a:spLocks noChangeArrowheads="1"/>
              </p:cNvSpPr>
              <p:nvPr/>
            </p:nvSpPr>
            <p:spPr bwMode="auto">
              <a:xfrm>
                <a:off x="1615440" y="3380136"/>
                <a:ext cx="286775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0.1</a:t>
                </a:r>
              </a:p>
            </p:txBody>
          </p:sp>
          <p:sp>
            <p:nvSpPr>
              <p:cNvPr id="41" name="Rectangle 37"/>
              <p:cNvSpPr>
                <a:spLocks noChangeArrowheads="1"/>
              </p:cNvSpPr>
              <p:nvPr/>
            </p:nvSpPr>
            <p:spPr bwMode="auto">
              <a:xfrm>
                <a:off x="1615440" y="3600005"/>
                <a:ext cx="286775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0.0</a:t>
                </a:r>
              </a:p>
            </p:txBody>
          </p:sp>
        </p:grp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 rot="16200000">
              <a:off x="318210" y="2513781"/>
              <a:ext cx="2413886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erstadt" panose="020B0004020202020204" pitchFamily="34" charset="0"/>
                  <a:ea typeface="+mn-ea"/>
                  <a:cs typeface="+mn-cs"/>
                </a:rPr>
                <a:t>Probability of Overall Survival</a:t>
              </a:r>
              <a:endPara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 panose="020B00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488" name="Group 487"/>
            <p:cNvGrpSpPr/>
            <p:nvPr/>
          </p:nvGrpSpPr>
          <p:grpSpPr>
            <a:xfrm>
              <a:off x="2300622" y="3803487"/>
              <a:ext cx="4287887" cy="128087"/>
              <a:chOff x="2300622" y="3803487"/>
              <a:chExt cx="4287887" cy="128087"/>
            </a:xfrm>
          </p:grpSpPr>
          <p:sp>
            <p:nvSpPr>
              <p:cNvPr id="44" name="Rectangle 40"/>
              <p:cNvSpPr>
                <a:spLocks noChangeArrowheads="1"/>
              </p:cNvSpPr>
              <p:nvPr/>
            </p:nvSpPr>
            <p:spPr bwMode="auto">
              <a:xfrm>
                <a:off x="2300622" y="3803487"/>
                <a:ext cx="62518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46" name="Rectangle 42"/>
              <p:cNvSpPr>
                <a:spLocks noChangeArrowheads="1"/>
              </p:cNvSpPr>
              <p:nvPr/>
            </p:nvSpPr>
            <p:spPr bwMode="auto">
              <a:xfrm>
                <a:off x="2610341" y="3803487"/>
                <a:ext cx="62518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6</a:t>
                </a:r>
              </a:p>
            </p:txBody>
          </p:sp>
          <p:sp>
            <p:nvSpPr>
              <p:cNvPr id="47" name="Rectangle 43"/>
              <p:cNvSpPr>
                <a:spLocks noChangeArrowheads="1"/>
              </p:cNvSpPr>
              <p:nvPr/>
            </p:nvSpPr>
            <p:spPr bwMode="auto">
              <a:xfrm>
                <a:off x="2915141" y="3803487"/>
                <a:ext cx="62518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9</a:t>
                </a:r>
              </a:p>
            </p:txBody>
          </p:sp>
          <p:sp>
            <p:nvSpPr>
              <p:cNvPr id="48" name="Rectangle 44"/>
              <p:cNvSpPr>
                <a:spLocks noChangeArrowheads="1"/>
              </p:cNvSpPr>
              <p:nvPr/>
            </p:nvSpPr>
            <p:spPr bwMode="auto">
              <a:xfrm>
                <a:off x="3175983" y="3803487"/>
                <a:ext cx="125034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12</a:t>
                </a:r>
              </a:p>
            </p:txBody>
          </p:sp>
          <p:sp>
            <p:nvSpPr>
              <p:cNvPr id="49" name="Rectangle 45"/>
              <p:cNvSpPr>
                <a:spLocks noChangeArrowheads="1"/>
              </p:cNvSpPr>
              <p:nvPr/>
            </p:nvSpPr>
            <p:spPr bwMode="auto">
              <a:xfrm>
                <a:off x="3480783" y="3803487"/>
                <a:ext cx="125034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15</a:t>
                </a:r>
              </a:p>
            </p:txBody>
          </p:sp>
          <p:sp>
            <p:nvSpPr>
              <p:cNvPr id="50" name="Rectangle 46"/>
              <p:cNvSpPr>
                <a:spLocks noChangeArrowheads="1"/>
              </p:cNvSpPr>
              <p:nvPr/>
            </p:nvSpPr>
            <p:spPr bwMode="auto">
              <a:xfrm>
                <a:off x="3772883" y="3803487"/>
                <a:ext cx="125034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18</a:t>
                </a:r>
              </a:p>
            </p:txBody>
          </p:sp>
          <p:sp>
            <p:nvSpPr>
              <p:cNvPr id="51" name="Rectangle 47"/>
              <p:cNvSpPr>
                <a:spLocks noChangeArrowheads="1"/>
              </p:cNvSpPr>
              <p:nvPr/>
            </p:nvSpPr>
            <p:spPr bwMode="auto">
              <a:xfrm>
                <a:off x="4077683" y="3803487"/>
                <a:ext cx="125034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21</a:t>
                </a:r>
              </a:p>
            </p:txBody>
          </p:sp>
          <p:sp>
            <p:nvSpPr>
              <p:cNvPr id="52" name="Rectangle 48"/>
              <p:cNvSpPr>
                <a:spLocks noChangeArrowheads="1"/>
              </p:cNvSpPr>
              <p:nvPr/>
            </p:nvSpPr>
            <p:spPr bwMode="auto">
              <a:xfrm>
                <a:off x="4369783" y="3803487"/>
                <a:ext cx="125034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24</a:t>
                </a:r>
              </a:p>
            </p:txBody>
          </p:sp>
          <p:sp>
            <p:nvSpPr>
              <p:cNvPr id="53" name="Rectangle 49"/>
              <p:cNvSpPr>
                <a:spLocks noChangeArrowheads="1"/>
              </p:cNvSpPr>
              <p:nvPr/>
            </p:nvSpPr>
            <p:spPr bwMode="auto">
              <a:xfrm>
                <a:off x="4674583" y="3803487"/>
                <a:ext cx="125034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27</a:t>
                </a:r>
              </a:p>
            </p:txBody>
          </p:sp>
          <p:sp>
            <p:nvSpPr>
              <p:cNvPr id="54" name="Rectangle 50"/>
              <p:cNvSpPr>
                <a:spLocks noChangeArrowheads="1"/>
              </p:cNvSpPr>
              <p:nvPr/>
            </p:nvSpPr>
            <p:spPr bwMode="auto">
              <a:xfrm>
                <a:off x="4967689" y="3803487"/>
                <a:ext cx="125034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30</a:t>
                </a:r>
              </a:p>
            </p:txBody>
          </p:sp>
          <p:sp>
            <p:nvSpPr>
              <p:cNvPr id="55" name="Rectangle 51"/>
              <p:cNvSpPr>
                <a:spLocks noChangeArrowheads="1"/>
              </p:cNvSpPr>
              <p:nvPr/>
            </p:nvSpPr>
            <p:spPr bwMode="auto">
              <a:xfrm>
                <a:off x="5271483" y="3803487"/>
                <a:ext cx="125034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33</a:t>
                </a:r>
              </a:p>
            </p:txBody>
          </p:sp>
          <p:sp>
            <p:nvSpPr>
              <p:cNvPr id="57" name="Rectangle 53"/>
              <p:cNvSpPr>
                <a:spLocks noChangeArrowheads="1"/>
              </p:cNvSpPr>
              <p:nvPr/>
            </p:nvSpPr>
            <p:spPr bwMode="auto">
              <a:xfrm>
                <a:off x="5566005" y="3803487"/>
                <a:ext cx="125034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36</a:t>
                </a:r>
              </a:p>
            </p:txBody>
          </p:sp>
          <p:sp>
            <p:nvSpPr>
              <p:cNvPr id="58" name="Rectangle 55"/>
              <p:cNvSpPr>
                <a:spLocks noChangeArrowheads="1"/>
              </p:cNvSpPr>
              <p:nvPr/>
            </p:nvSpPr>
            <p:spPr bwMode="auto">
              <a:xfrm>
                <a:off x="6463475" y="3803487"/>
                <a:ext cx="125034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45</a:t>
                </a:r>
              </a:p>
            </p:txBody>
          </p:sp>
          <p:sp>
            <p:nvSpPr>
              <p:cNvPr id="123" name="Rectangle 53"/>
              <p:cNvSpPr>
                <a:spLocks noChangeArrowheads="1"/>
              </p:cNvSpPr>
              <p:nvPr/>
            </p:nvSpPr>
            <p:spPr bwMode="auto">
              <a:xfrm>
                <a:off x="5868383" y="3803487"/>
                <a:ext cx="125034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39</a:t>
                </a:r>
              </a:p>
            </p:txBody>
          </p:sp>
          <p:sp>
            <p:nvSpPr>
              <p:cNvPr id="124" name="Rectangle 53"/>
              <p:cNvSpPr>
                <a:spLocks noChangeArrowheads="1"/>
              </p:cNvSpPr>
              <p:nvPr/>
            </p:nvSpPr>
            <p:spPr bwMode="auto">
              <a:xfrm>
                <a:off x="6173183" y="3803487"/>
                <a:ext cx="125034" cy="1280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42</a:t>
                </a:r>
              </a:p>
            </p:txBody>
          </p:sp>
        </p:grpSp>
        <p:grpSp>
          <p:nvGrpSpPr>
            <p:cNvPr id="487" name="Group 486"/>
            <p:cNvGrpSpPr/>
            <p:nvPr/>
          </p:nvGrpSpPr>
          <p:grpSpPr>
            <a:xfrm>
              <a:off x="1170306" y="3978359"/>
              <a:ext cx="5389681" cy="534627"/>
              <a:chOff x="1170306" y="3978359"/>
              <a:chExt cx="5389681" cy="534627"/>
            </a:xfrm>
          </p:grpSpPr>
          <p:sp>
            <p:nvSpPr>
              <p:cNvPr id="60" name="Rectangle 58"/>
              <p:cNvSpPr>
                <a:spLocks noChangeArrowheads="1"/>
              </p:cNvSpPr>
              <p:nvPr/>
            </p:nvSpPr>
            <p:spPr bwMode="auto">
              <a:xfrm>
                <a:off x="3183272" y="3978359"/>
                <a:ext cx="2292294" cy="156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Time from Randomization (months)</a:t>
                </a:r>
                <a:endParaRPr kumimoji="0" lang="en-US" alt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erstadt" panose="020B00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7" name="Rectangle 60"/>
              <p:cNvSpPr>
                <a:spLocks noChangeArrowheads="1"/>
              </p:cNvSpPr>
              <p:nvPr/>
            </p:nvSpPr>
            <p:spPr bwMode="auto">
              <a:xfrm>
                <a:off x="1224932" y="4102632"/>
                <a:ext cx="508152" cy="1138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rPr>
                  <a:t>No. at Risk</a:t>
                </a: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erstadt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86" name="Group 485"/>
              <p:cNvGrpSpPr/>
              <p:nvPr/>
            </p:nvGrpSpPr>
            <p:grpSpPr>
              <a:xfrm>
                <a:off x="1170306" y="4243744"/>
                <a:ext cx="5389681" cy="116278"/>
                <a:chOff x="1170306" y="4243744"/>
                <a:chExt cx="5389681" cy="116278"/>
              </a:xfrm>
            </p:grpSpPr>
            <p:sp>
              <p:nvSpPr>
                <p:cNvPr id="105" name="Rectangle 61"/>
                <p:cNvSpPr>
                  <a:spLocks noChangeArrowheads="1"/>
                </p:cNvSpPr>
                <p:nvPr/>
              </p:nvSpPr>
              <p:spPr bwMode="auto">
                <a:xfrm>
                  <a:off x="1170306" y="4246166"/>
                  <a:ext cx="575479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6DB2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Durvalumab</a:t>
                  </a: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6DB2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Rectangle 422"/>
                <p:cNvSpPr>
                  <a:spLocks noChangeArrowheads="1"/>
                </p:cNvSpPr>
                <p:nvPr/>
              </p:nvSpPr>
              <p:spPr bwMode="auto">
                <a:xfrm>
                  <a:off x="1913391" y="4243744"/>
                  <a:ext cx="16831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6DB2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476</a:t>
                  </a:r>
                </a:p>
              </p:txBody>
            </p:sp>
            <p:sp>
              <p:nvSpPr>
                <p:cNvPr id="136" name="Rectangle 6"/>
                <p:cNvSpPr>
                  <a:spLocks noChangeArrowheads="1"/>
                </p:cNvSpPr>
                <p:nvPr/>
              </p:nvSpPr>
              <p:spPr bwMode="auto">
                <a:xfrm>
                  <a:off x="2277743" y="4243744"/>
                  <a:ext cx="16831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6DB2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464</a:t>
                  </a:r>
                </a:p>
              </p:txBody>
            </p:sp>
            <p:sp>
              <p:nvSpPr>
                <p:cNvPr id="137" name="Rectangle 7"/>
                <p:cNvSpPr>
                  <a:spLocks noChangeArrowheads="1"/>
                </p:cNvSpPr>
                <p:nvPr/>
              </p:nvSpPr>
              <p:spPr bwMode="auto">
                <a:xfrm>
                  <a:off x="2569843" y="4243744"/>
                  <a:ext cx="16831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6DB2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431</a:t>
                  </a:r>
                </a:p>
              </p:txBody>
            </p:sp>
            <p:sp>
              <p:nvSpPr>
                <p:cNvPr id="138" name="Rectangle 8"/>
                <p:cNvSpPr>
                  <a:spLocks noChangeArrowheads="1"/>
                </p:cNvSpPr>
                <p:nvPr/>
              </p:nvSpPr>
              <p:spPr bwMode="auto">
                <a:xfrm>
                  <a:off x="2874643" y="4243744"/>
                  <a:ext cx="16831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6DB2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415</a:t>
                  </a:r>
                </a:p>
              </p:txBody>
            </p:sp>
            <p:sp>
              <p:nvSpPr>
                <p:cNvPr id="139" name="Rectangle 9"/>
                <p:cNvSpPr>
                  <a:spLocks noChangeArrowheads="1"/>
                </p:cNvSpPr>
                <p:nvPr/>
              </p:nvSpPr>
              <p:spPr bwMode="auto">
                <a:xfrm>
                  <a:off x="3166743" y="4243744"/>
                  <a:ext cx="16831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6DB2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385</a:t>
                  </a:r>
                </a:p>
              </p:txBody>
            </p:sp>
            <p:sp>
              <p:nvSpPr>
                <p:cNvPr id="140" name="Rectangle 10"/>
                <p:cNvSpPr>
                  <a:spLocks noChangeArrowheads="1"/>
                </p:cNvSpPr>
                <p:nvPr/>
              </p:nvSpPr>
              <p:spPr bwMode="auto">
                <a:xfrm>
                  <a:off x="3471542" y="4243744"/>
                  <a:ext cx="16831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6DB2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364</a:t>
                  </a:r>
                </a:p>
              </p:txBody>
            </p:sp>
            <p:sp>
              <p:nvSpPr>
                <p:cNvPr id="141" name="Rectangle 11"/>
                <p:cNvSpPr>
                  <a:spLocks noChangeArrowheads="1"/>
                </p:cNvSpPr>
                <p:nvPr/>
              </p:nvSpPr>
              <p:spPr bwMode="auto">
                <a:xfrm>
                  <a:off x="3763642" y="4243744"/>
                  <a:ext cx="16831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6DB2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343</a:t>
                  </a:r>
                </a:p>
              </p:txBody>
            </p:sp>
            <p:sp>
              <p:nvSpPr>
                <p:cNvPr id="142" name="Rectangle 12"/>
                <p:cNvSpPr>
                  <a:spLocks noChangeArrowheads="1"/>
                </p:cNvSpPr>
                <p:nvPr/>
              </p:nvSpPr>
              <p:spPr bwMode="auto">
                <a:xfrm>
                  <a:off x="4068442" y="4243744"/>
                  <a:ext cx="16831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6DB2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319</a:t>
                  </a:r>
                </a:p>
              </p:txBody>
            </p:sp>
            <p:sp>
              <p:nvSpPr>
                <p:cNvPr id="143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0542" y="4243744"/>
                  <a:ext cx="16831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6DB2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274</a:t>
                  </a:r>
                </a:p>
              </p:txBody>
            </p:sp>
            <p:sp>
              <p:nvSpPr>
                <p:cNvPr id="144" name="Rectangle 14"/>
                <p:cNvSpPr>
                  <a:spLocks noChangeArrowheads="1"/>
                </p:cNvSpPr>
                <p:nvPr/>
              </p:nvSpPr>
              <p:spPr bwMode="auto">
                <a:xfrm>
                  <a:off x="4665342" y="4243744"/>
                  <a:ext cx="16831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6DB2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210</a:t>
                  </a:r>
                </a:p>
              </p:txBody>
            </p:sp>
            <p:sp>
              <p:nvSpPr>
                <p:cNvPr id="145" name="Rectangle 15"/>
                <p:cNvSpPr>
                  <a:spLocks noChangeArrowheads="1"/>
                </p:cNvSpPr>
                <p:nvPr/>
              </p:nvSpPr>
              <p:spPr bwMode="auto">
                <a:xfrm>
                  <a:off x="4942638" y="4243744"/>
                  <a:ext cx="16831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6DB2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115</a:t>
                  </a:r>
                </a:p>
              </p:txBody>
            </p:sp>
            <p:sp>
              <p:nvSpPr>
                <p:cNvPr id="147" name="Rectangle 17"/>
                <p:cNvSpPr>
                  <a:spLocks noChangeArrowheads="1"/>
                </p:cNvSpPr>
                <p:nvPr/>
              </p:nvSpPr>
              <p:spPr bwMode="auto">
                <a:xfrm>
                  <a:off x="5286161" y="4243744"/>
                  <a:ext cx="112210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6DB2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57</a:t>
                  </a:r>
                </a:p>
              </p:txBody>
            </p:sp>
            <p:sp>
              <p:nvSpPr>
                <p:cNvPr id="148" name="Rectangle 18"/>
                <p:cNvSpPr>
                  <a:spLocks noChangeArrowheads="1"/>
                </p:cNvSpPr>
                <p:nvPr/>
              </p:nvSpPr>
              <p:spPr bwMode="auto">
                <a:xfrm>
                  <a:off x="5578261" y="4243744"/>
                  <a:ext cx="112210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6DB2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23</a:t>
                  </a:r>
                </a:p>
              </p:txBody>
            </p:sp>
            <p:sp>
              <p:nvSpPr>
                <p:cNvPr id="149" name="Rectangle 19"/>
                <p:cNvSpPr>
                  <a:spLocks noChangeArrowheads="1"/>
                </p:cNvSpPr>
                <p:nvPr/>
              </p:nvSpPr>
              <p:spPr bwMode="auto">
                <a:xfrm>
                  <a:off x="5906981" y="4243744"/>
                  <a:ext cx="5610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6DB2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2</a:t>
                  </a:r>
                </a:p>
              </p:txBody>
            </p:sp>
            <p:sp>
              <p:nvSpPr>
                <p:cNvPr id="150" name="Rectangle 20"/>
                <p:cNvSpPr>
                  <a:spLocks noChangeArrowheads="1"/>
                </p:cNvSpPr>
                <p:nvPr/>
              </p:nvSpPr>
              <p:spPr bwMode="auto">
                <a:xfrm>
                  <a:off x="6211781" y="4243744"/>
                  <a:ext cx="5610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6DB2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  <p:sp>
              <p:nvSpPr>
                <p:cNvPr id="151" name="Rectangle 21"/>
                <p:cNvSpPr>
                  <a:spLocks noChangeArrowheads="1"/>
                </p:cNvSpPr>
                <p:nvPr/>
              </p:nvSpPr>
              <p:spPr bwMode="auto">
                <a:xfrm>
                  <a:off x="6503881" y="4243744"/>
                  <a:ext cx="5610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6DB2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</p:grpSp>
          <p:grpSp>
            <p:nvGrpSpPr>
              <p:cNvPr id="485" name="Group 484"/>
              <p:cNvGrpSpPr/>
              <p:nvPr/>
            </p:nvGrpSpPr>
            <p:grpSpPr>
              <a:xfrm>
                <a:off x="1343744" y="4396144"/>
                <a:ext cx="5216243" cy="116842"/>
                <a:chOff x="1343744" y="4396144"/>
                <a:chExt cx="5216243" cy="116842"/>
              </a:xfrm>
            </p:grpSpPr>
            <p:sp>
              <p:nvSpPr>
                <p:cNvPr id="90" name="Rectangle 62"/>
                <p:cNvSpPr>
                  <a:spLocks noChangeArrowheads="1"/>
                </p:cNvSpPr>
                <p:nvPr/>
              </p:nvSpPr>
              <p:spPr bwMode="auto">
                <a:xfrm>
                  <a:off x="1343744" y="4399130"/>
                  <a:ext cx="383118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Placebo</a:t>
                  </a:r>
                  <a:endPara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Rectangle 436"/>
                <p:cNvSpPr>
                  <a:spLocks noChangeArrowheads="1"/>
                </p:cNvSpPr>
                <p:nvPr/>
              </p:nvSpPr>
              <p:spPr bwMode="auto">
                <a:xfrm>
                  <a:off x="1913391" y="4396144"/>
                  <a:ext cx="16831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237</a:t>
                  </a:r>
                </a:p>
              </p:txBody>
            </p:sp>
            <p:sp>
              <p:nvSpPr>
                <p:cNvPr id="153" name="Rectangle 23"/>
                <p:cNvSpPr>
                  <a:spLocks noChangeArrowheads="1"/>
                </p:cNvSpPr>
                <p:nvPr/>
              </p:nvSpPr>
              <p:spPr bwMode="auto">
                <a:xfrm>
                  <a:off x="2277743" y="4396144"/>
                  <a:ext cx="16831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220</a:t>
                  </a:r>
                </a:p>
              </p:txBody>
            </p:sp>
            <p:sp>
              <p:nvSpPr>
                <p:cNvPr id="154" name="Rectangle 24"/>
                <p:cNvSpPr>
                  <a:spLocks noChangeArrowheads="1"/>
                </p:cNvSpPr>
                <p:nvPr/>
              </p:nvSpPr>
              <p:spPr bwMode="auto">
                <a:xfrm>
                  <a:off x="2569843" y="4396144"/>
                  <a:ext cx="16831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198</a:t>
                  </a:r>
                </a:p>
              </p:txBody>
            </p:sp>
            <p:sp>
              <p:nvSpPr>
                <p:cNvPr id="155" name="Rectangle 25"/>
                <p:cNvSpPr>
                  <a:spLocks noChangeArrowheads="1"/>
                </p:cNvSpPr>
                <p:nvPr/>
              </p:nvSpPr>
              <p:spPr bwMode="auto">
                <a:xfrm>
                  <a:off x="2874643" y="4396144"/>
                  <a:ext cx="16831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178</a:t>
                  </a:r>
                </a:p>
              </p:txBody>
            </p:sp>
            <p:sp>
              <p:nvSpPr>
                <p:cNvPr id="156" name="Rectangle 26"/>
                <p:cNvSpPr>
                  <a:spLocks noChangeArrowheads="1"/>
                </p:cNvSpPr>
                <p:nvPr/>
              </p:nvSpPr>
              <p:spPr bwMode="auto">
                <a:xfrm>
                  <a:off x="3166743" y="4396144"/>
                  <a:ext cx="16831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170</a:t>
                  </a:r>
                </a:p>
              </p:txBody>
            </p:sp>
            <p:sp>
              <p:nvSpPr>
                <p:cNvPr id="157" name="Rectangle 27"/>
                <p:cNvSpPr>
                  <a:spLocks noChangeArrowheads="1"/>
                </p:cNvSpPr>
                <p:nvPr/>
              </p:nvSpPr>
              <p:spPr bwMode="auto">
                <a:xfrm>
                  <a:off x="3471542" y="4396144"/>
                  <a:ext cx="16831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155</a:t>
                  </a:r>
                </a:p>
              </p:txBody>
            </p:sp>
            <p:sp>
              <p:nvSpPr>
                <p:cNvPr id="158" name="Rectangle 28"/>
                <p:cNvSpPr>
                  <a:spLocks noChangeArrowheads="1"/>
                </p:cNvSpPr>
                <p:nvPr/>
              </p:nvSpPr>
              <p:spPr bwMode="auto">
                <a:xfrm>
                  <a:off x="3763642" y="4396144"/>
                  <a:ext cx="16831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141</a:t>
                  </a:r>
                </a:p>
              </p:txBody>
            </p:sp>
            <p:sp>
              <p:nvSpPr>
                <p:cNvPr id="159" name="Rectangle 29"/>
                <p:cNvSpPr>
                  <a:spLocks noChangeArrowheads="1"/>
                </p:cNvSpPr>
                <p:nvPr/>
              </p:nvSpPr>
              <p:spPr bwMode="auto">
                <a:xfrm>
                  <a:off x="4068442" y="4396144"/>
                  <a:ext cx="16831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130</a:t>
                  </a:r>
                </a:p>
              </p:txBody>
            </p:sp>
            <p:sp>
              <p:nvSpPr>
                <p:cNvPr id="160" name="Rectangle 30"/>
                <p:cNvSpPr>
                  <a:spLocks noChangeArrowheads="1"/>
                </p:cNvSpPr>
                <p:nvPr/>
              </p:nvSpPr>
              <p:spPr bwMode="auto">
                <a:xfrm>
                  <a:off x="4345738" y="4396144"/>
                  <a:ext cx="16831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117</a:t>
                  </a:r>
                </a:p>
              </p:txBody>
            </p:sp>
            <p:sp>
              <p:nvSpPr>
                <p:cNvPr id="162" name="Rectangle 32"/>
                <p:cNvSpPr>
                  <a:spLocks noChangeArrowheads="1"/>
                </p:cNvSpPr>
                <p:nvPr/>
              </p:nvSpPr>
              <p:spPr bwMode="auto">
                <a:xfrm>
                  <a:off x="4689261" y="4396144"/>
                  <a:ext cx="112210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78</a:t>
                  </a:r>
                </a:p>
              </p:txBody>
            </p:sp>
            <p:sp>
              <p:nvSpPr>
                <p:cNvPr id="163" name="Rectangle 33"/>
                <p:cNvSpPr>
                  <a:spLocks noChangeArrowheads="1"/>
                </p:cNvSpPr>
                <p:nvPr/>
              </p:nvSpPr>
              <p:spPr bwMode="auto">
                <a:xfrm>
                  <a:off x="4981361" y="4396144"/>
                  <a:ext cx="112210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42</a:t>
                  </a:r>
                </a:p>
              </p:txBody>
            </p:sp>
            <p:sp>
              <p:nvSpPr>
                <p:cNvPr id="164" name="Rectangle 34"/>
                <p:cNvSpPr>
                  <a:spLocks noChangeArrowheads="1"/>
                </p:cNvSpPr>
                <p:nvPr/>
              </p:nvSpPr>
              <p:spPr bwMode="auto">
                <a:xfrm>
                  <a:off x="5286161" y="4396144"/>
                  <a:ext cx="112210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21</a:t>
                  </a:r>
                </a:p>
              </p:txBody>
            </p:sp>
            <p:sp>
              <p:nvSpPr>
                <p:cNvPr id="165" name="Rectangle 35"/>
                <p:cNvSpPr>
                  <a:spLocks noChangeArrowheads="1"/>
                </p:cNvSpPr>
                <p:nvPr/>
              </p:nvSpPr>
              <p:spPr bwMode="auto">
                <a:xfrm>
                  <a:off x="5602181" y="4396144"/>
                  <a:ext cx="5610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9</a:t>
                  </a:r>
                </a:p>
              </p:txBody>
            </p:sp>
            <p:sp>
              <p:nvSpPr>
                <p:cNvPr id="166" name="Rectangle 36"/>
                <p:cNvSpPr>
                  <a:spLocks noChangeArrowheads="1"/>
                </p:cNvSpPr>
                <p:nvPr/>
              </p:nvSpPr>
              <p:spPr bwMode="auto">
                <a:xfrm>
                  <a:off x="5906981" y="4396144"/>
                  <a:ext cx="5610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3</a:t>
                  </a:r>
                </a:p>
              </p:txBody>
            </p:sp>
            <p:sp>
              <p:nvSpPr>
                <p:cNvPr id="167" name="Rectangle 37"/>
                <p:cNvSpPr>
                  <a:spLocks noChangeArrowheads="1"/>
                </p:cNvSpPr>
                <p:nvPr/>
              </p:nvSpPr>
              <p:spPr bwMode="auto">
                <a:xfrm>
                  <a:off x="6211781" y="4396144"/>
                  <a:ext cx="5610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168" name="Rectangle 38"/>
                <p:cNvSpPr>
                  <a:spLocks noChangeArrowheads="1"/>
                </p:cNvSpPr>
                <p:nvPr/>
              </p:nvSpPr>
              <p:spPr bwMode="auto">
                <a:xfrm>
                  <a:off x="6503881" y="4396144"/>
                  <a:ext cx="56106" cy="1138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D7D31"/>
                      </a:solidFill>
                      <a:effectLst/>
                      <a:uLnTx/>
                      <a:uFillTx/>
                      <a:latin typeface="Bierstadt" panose="020B0004020202020204" pitchFamily="34" charset="0"/>
                      <a:ea typeface="+mn-ea"/>
                      <a:cs typeface="+mn-cs"/>
                    </a:rPr>
                    <a:t>0</a:t>
                  </a:r>
                </a:p>
              </p:txBody>
            </p:sp>
          </p:grpSp>
        </p:grpSp>
        <p:grpSp>
          <p:nvGrpSpPr>
            <p:cNvPr id="492" name="Group 491"/>
            <p:cNvGrpSpPr/>
            <p:nvPr/>
          </p:nvGrpSpPr>
          <p:grpSpPr>
            <a:xfrm>
              <a:off x="1939167" y="1491443"/>
              <a:ext cx="4587215" cy="2264246"/>
              <a:chOff x="1939167" y="1491443"/>
              <a:chExt cx="4587215" cy="2264246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1939167" y="1491443"/>
                <a:ext cx="4587215" cy="2264246"/>
              </a:xfrm>
              <a:custGeom>
                <a:avLst/>
                <a:gdLst>
                  <a:gd name="T0" fmla="*/ 0 w 3359"/>
                  <a:gd name="T1" fmla="*/ 0 h 1658"/>
                  <a:gd name="T2" fmla="*/ 45 w 3359"/>
                  <a:gd name="T3" fmla="*/ 0 h 1658"/>
                  <a:gd name="T4" fmla="*/ 45 w 3359"/>
                  <a:gd name="T5" fmla="*/ 1606 h 1658"/>
                  <a:gd name="T6" fmla="*/ 3359 w 3359"/>
                  <a:gd name="T7" fmla="*/ 1606 h 1658"/>
                  <a:gd name="T8" fmla="*/ 3359 w 3359"/>
                  <a:gd name="T9" fmla="*/ 1658 h 1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59" h="1658">
                    <a:moveTo>
                      <a:pt x="0" y="0"/>
                    </a:moveTo>
                    <a:lnTo>
                      <a:pt x="45" y="0"/>
                    </a:lnTo>
                    <a:lnTo>
                      <a:pt x="45" y="1606"/>
                    </a:lnTo>
                    <a:lnTo>
                      <a:pt x="3359" y="1606"/>
                    </a:lnTo>
                    <a:lnTo>
                      <a:pt x="3359" y="1658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erstadt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0" name="Group 489"/>
              <p:cNvGrpSpPr/>
              <p:nvPr/>
            </p:nvGrpSpPr>
            <p:grpSpPr>
              <a:xfrm>
                <a:off x="1939167" y="1696932"/>
                <a:ext cx="64186" cy="1993077"/>
                <a:chOff x="1939167" y="1696932"/>
                <a:chExt cx="64186" cy="1993077"/>
              </a:xfrm>
            </p:grpSpPr>
            <p:sp>
              <p:nvSpPr>
                <p:cNvPr id="10" name="Line 6"/>
                <p:cNvSpPr>
                  <a:spLocks noChangeShapeType="1"/>
                </p:cNvSpPr>
                <p:nvPr/>
              </p:nvSpPr>
              <p:spPr bwMode="auto">
                <a:xfrm flipH="1">
                  <a:off x="1939167" y="1704484"/>
                  <a:ext cx="64186" cy="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1939167" y="1918891"/>
                  <a:ext cx="64186" cy="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939167" y="2131932"/>
                  <a:ext cx="64186" cy="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1939167" y="2364093"/>
                  <a:ext cx="64186" cy="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1939167" y="2581230"/>
                  <a:ext cx="64186" cy="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1939167" y="2798369"/>
                  <a:ext cx="64186" cy="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1939167" y="3014142"/>
                  <a:ext cx="64186" cy="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1939167" y="3231279"/>
                  <a:ext cx="64186" cy="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939167" y="3464806"/>
                  <a:ext cx="64186" cy="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939167" y="3684675"/>
                  <a:ext cx="64186" cy="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Line 192"/>
                <p:cNvSpPr>
                  <a:spLocks noChangeShapeType="1"/>
                </p:cNvSpPr>
                <p:nvPr/>
              </p:nvSpPr>
              <p:spPr bwMode="auto">
                <a:xfrm>
                  <a:off x="1977593" y="1696932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Line 193"/>
                <p:cNvSpPr>
                  <a:spLocks noChangeShapeType="1"/>
                </p:cNvSpPr>
                <p:nvPr/>
              </p:nvSpPr>
              <p:spPr bwMode="auto">
                <a:xfrm>
                  <a:off x="1977593" y="1911831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Line 194"/>
                <p:cNvSpPr>
                  <a:spLocks noChangeShapeType="1"/>
                </p:cNvSpPr>
                <p:nvPr/>
              </p:nvSpPr>
              <p:spPr bwMode="auto">
                <a:xfrm>
                  <a:off x="1977593" y="2126730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Line 195"/>
                <p:cNvSpPr>
                  <a:spLocks noChangeShapeType="1"/>
                </p:cNvSpPr>
                <p:nvPr/>
              </p:nvSpPr>
              <p:spPr bwMode="auto">
                <a:xfrm>
                  <a:off x="1977593" y="2360647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Line 196"/>
                <p:cNvSpPr>
                  <a:spLocks noChangeShapeType="1"/>
                </p:cNvSpPr>
                <p:nvPr/>
              </p:nvSpPr>
              <p:spPr bwMode="auto">
                <a:xfrm>
                  <a:off x="1977593" y="2579350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Line 197"/>
                <p:cNvSpPr>
                  <a:spLocks noChangeShapeType="1"/>
                </p:cNvSpPr>
                <p:nvPr/>
              </p:nvSpPr>
              <p:spPr bwMode="auto">
                <a:xfrm>
                  <a:off x="1977593" y="2796151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Line 198"/>
                <p:cNvSpPr>
                  <a:spLocks noChangeShapeType="1"/>
                </p:cNvSpPr>
                <p:nvPr/>
              </p:nvSpPr>
              <p:spPr bwMode="auto">
                <a:xfrm>
                  <a:off x="1977593" y="3014854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Line 199"/>
                <p:cNvSpPr>
                  <a:spLocks noChangeShapeType="1"/>
                </p:cNvSpPr>
                <p:nvPr/>
              </p:nvSpPr>
              <p:spPr bwMode="auto">
                <a:xfrm>
                  <a:off x="1977593" y="3231656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Line 200"/>
                <p:cNvSpPr>
                  <a:spLocks noChangeShapeType="1"/>
                </p:cNvSpPr>
                <p:nvPr/>
              </p:nvSpPr>
              <p:spPr bwMode="auto">
                <a:xfrm>
                  <a:off x="1977593" y="3465573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Line 201"/>
                <p:cNvSpPr>
                  <a:spLocks noChangeShapeType="1"/>
                </p:cNvSpPr>
                <p:nvPr/>
              </p:nvSpPr>
              <p:spPr bwMode="auto">
                <a:xfrm>
                  <a:off x="1977593" y="368807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Line 202"/>
                <p:cNvSpPr>
                  <a:spLocks noChangeShapeType="1"/>
                </p:cNvSpPr>
                <p:nvPr/>
              </p:nvSpPr>
              <p:spPr bwMode="auto">
                <a:xfrm>
                  <a:off x="1977593" y="368807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Line 43"/>
                <p:cNvSpPr>
                  <a:spLocks noChangeShapeType="1"/>
                </p:cNvSpPr>
                <p:nvPr/>
              </p:nvSpPr>
              <p:spPr bwMode="auto">
                <a:xfrm>
                  <a:off x="1993651" y="170375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Line 44"/>
                <p:cNvSpPr>
                  <a:spLocks noChangeShapeType="1"/>
                </p:cNvSpPr>
                <p:nvPr/>
              </p:nvSpPr>
              <p:spPr bwMode="auto">
                <a:xfrm>
                  <a:off x="1993651" y="1918130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1" name="Line 45"/>
                <p:cNvSpPr>
                  <a:spLocks noChangeShapeType="1"/>
                </p:cNvSpPr>
                <p:nvPr/>
              </p:nvSpPr>
              <p:spPr bwMode="auto">
                <a:xfrm>
                  <a:off x="1993651" y="2132501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2" name="Line 46"/>
                <p:cNvSpPr>
                  <a:spLocks noChangeShapeType="1"/>
                </p:cNvSpPr>
                <p:nvPr/>
              </p:nvSpPr>
              <p:spPr bwMode="auto">
                <a:xfrm>
                  <a:off x="1993651" y="2365843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3" name="Line 47"/>
                <p:cNvSpPr>
                  <a:spLocks noChangeShapeType="1"/>
                </p:cNvSpPr>
                <p:nvPr/>
              </p:nvSpPr>
              <p:spPr bwMode="auto">
                <a:xfrm>
                  <a:off x="1993651" y="2582110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4" name="Line 48"/>
                <p:cNvSpPr>
                  <a:spLocks noChangeShapeType="1"/>
                </p:cNvSpPr>
                <p:nvPr/>
              </p:nvSpPr>
              <p:spPr bwMode="auto">
                <a:xfrm>
                  <a:off x="1993651" y="2800275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5" name="Line 49"/>
                <p:cNvSpPr>
                  <a:spLocks noChangeShapeType="1"/>
                </p:cNvSpPr>
                <p:nvPr/>
              </p:nvSpPr>
              <p:spPr bwMode="auto">
                <a:xfrm>
                  <a:off x="1993651" y="3018440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Line 50"/>
                <p:cNvSpPr>
                  <a:spLocks noChangeShapeType="1"/>
                </p:cNvSpPr>
                <p:nvPr/>
              </p:nvSpPr>
              <p:spPr bwMode="auto">
                <a:xfrm>
                  <a:off x="1993651" y="3234708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Line 51"/>
                <p:cNvSpPr>
                  <a:spLocks noChangeShapeType="1"/>
                </p:cNvSpPr>
                <p:nvPr/>
              </p:nvSpPr>
              <p:spPr bwMode="auto">
                <a:xfrm>
                  <a:off x="1993651" y="3468050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Line 52"/>
                <p:cNvSpPr>
                  <a:spLocks noChangeShapeType="1"/>
                </p:cNvSpPr>
                <p:nvPr/>
              </p:nvSpPr>
              <p:spPr bwMode="auto">
                <a:xfrm>
                  <a:off x="1993651" y="369000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Line 53"/>
                <p:cNvSpPr>
                  <a:spLocks noChangeShapeType="1"/>
                </p:cNvSpPr>
                <p:nvPr/>
              </p:nvSpPr>
              <p:spPr bwMode="auto">
                <a:xfrm>
                  <a:off x="1993651" y="369000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91" name="Group 490"/>
              <p:cNvGrpSpPr/>
              <p:nvPr/>
            </p:nvGrpSpPr>
            <p:grpSpPr>
              <a:xfrm>
                <a:off x="2003352" y="3684675"/>
                <a:ext cx="4232348" cy="71014"/>
                <a:chOff x="2003352" y="3684675"/>
                <a:chExt cx="4232348" cy="71014"/>
              </a:xfrm>
            </p:grpSpPr>
            <p:sp>
              <p:nvSpPr>
                <p:cNvPr id="20" name="Line 16"/>
                <p:cNvSpPr>
                  <a:spLocks noChangeShapeType="1"/>
                </p:cNvSpPr>
                <p:nvPr/>
              </p:nvSpPr>
              <p:spPr bwMode="auto">
                <a:xfrm>
                  <a:off x="2003352" y="3684675"/>
                  <a:ext cx="0" cy="710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Line 18"/>
                <p:cNvSpPr>
                  <a:spLocks noChangeShapeType="1"/>
                </p:cNvSpPr>
                <p:nvPr/>
              </p:nvSpPr>
              <p:spPr bwMode="auto">
                <a:xfrm>
                  <a:off x="2943670" y="3684675"/>
                  <a:ext cx="0" cy="710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Line 19"/>
                <p:cNvSpPr>
                  <a:spLocks noChangeShapeType="1"/>
                </p:cNvSpPr>
                <p:nvPr/>
              </p:nvSpPr>
              <p:spPr bwMode="auto">
                <a:xfrm>
                  <a:off x="3240470" y="3684675"/>
                  <a:ext cx="0" cy="710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Line 20"/>
                <p:cNvSpPr>
                  <a:spLocks noChangeShapeType="1"/>
                </p:cNvSpPr>
                <p:nvPr/>
              </p:nvSpPr>
              <p:spPr bwMode="auto">
                <a:xfrm>
                  <a:off x="3541210" y="3684675"/>
                  <a:ext cx="0" cy="710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21"/>
                <p:cNvSpPr>
                  <a:spLocks noChangeShapeType="1"/>
                </p:cNvSpPr>
                <p:nvPr/>
              </p:nvSpPr>
              <p:spPr bwMode="auto">
                <a:xfrm>
                  <a:off x="3839980" y="3684675"/>
                  <a:ext cx="0" cy="710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22"/>
                <p:cNvSpPr>
                  <a:spLocks noChangeShapeType="1"/>
                </p:cNvSpPr>
                <p:nvPr/>
              </p:nvSpPr>
              <p:spPr bwMode="auto">
                <a:xfrm>
                  <a:off x="4138750" y="3684675"/>
                  <a:ext cx="0" cy="710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23"/>
                <p:cNvSpPr>
                  <a:spLocks noChangeShapeType="1"/>
                </p:cNvSpPr>
                <p:nvPr/>
              </p:nvSpPr>
              <p:spPr bwMode="auto">
                <a:xfrm>
                  <a:off x="4438481" y="3684675"/>
                  <a:ext cx="0" cy="710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Line 24"/>
                <p:cNvSpPr>
                  <a:spLocks noChangeShapeType="1"/>
                </p:cNvSpPr>
                <p:nvPr/>
              </p:nvSpPr>
              <p:spPr bwMode="auto">
                <a:xfrm>
                  <a:off x="4736290" y="3684675"/>
                  <a:ext cx="0" cy="710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25"/>
                <p:cNvSpPr>
                  <a:spLocks noChangeShapeType="1"/>
                </p:cNvSpPr>
                <p:nvPr/>
              </p:nvSpPr>
              <p:spPr bwMode="auto">
                <a:xfrm>
                  <a:off x="5333830" y="3684675"/>
                  <a:ext cx="0" cy="710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26"/>
                <p:cNvSpPr>
                  <a:spLocks noChangeShapeType="1"/>
                </p:cNvSpPr>
                <p:nvPr/>
              </p:nvSpPr>
              <p:spPr bwMode="auto">
                <a:xfrm>
                  <a:off x="5931370" y="3684675"/>
                  <a:ext cx="0" cy="710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Line 39"/>
                <p:cNvSpPr>
                  <a:spLocks noChangeShapeType="1"/>
                </p:cNvSpPr>
                <p:nvPr/>
              </p:nvSpPr>
              <p:spPr bwMode="auto">
                <a:xfrm>
                  <a:off x="2328512" y="3684675"/>
                  <a:ext cx="0" cy="710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Line 41"/>
                <p:cNvSpPr>
                  <a:spLocks noChangeShapeType="1"/>
                </p:cNvSpPr>
                <p:nvPr/>
              </p:nvSpPr>
              <p:spPr bwMode="auto">
                <a:xfrm>
                  <a:off x="2644900" y="3684675"/>
                  <a:ext cx="0" cy="710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Line 52"/>
                <p:cNvSpPr>
                  <a:spLocks noChangeShapeType="1"/>
                </p:cNvSpPr>
                <p:nvPr/>
              </p:nvSpPr>
              <p:spPr bwMode="auto">
                <a:xfrm>
                  <a:off x="6230140" y="3684675"/>
                  <a:ext cx="0" cy="710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Line 203"/>
                <p:cNvSpPr>
                  <a:spLocks noChangeShapeType="1"/>
                </p:cNvSpPr>
                <p:nvPr/>
              </p:nvSpPr>
              <p:spPr bwMode="auto">
                <a:xfrm>
                  <a:off x="2133600" y="368807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Line 204"/>
                <p:cNvSpPr>
                  <a:spLocks noChangeShapeType="1"/>
                </p:cNvSpPr>
                <p:nvPr/>
              </p:nvSpPr>
              <p:spPr bwMode="auto">
                <a:xfrm>
                  <a:off x="2946400" y="368807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Line 205"/>
                <p:cNvSpPr>
                  <a:spLocks noChangeShapeType="1"/>
                </p:cNvSpPr>
                <p:nvPr/>
              </p:nvSpPr>
              <p:spPr bwMode="auto">
                <a:xfrm>
                  <a:off x="3238500" y="368807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Line 206"/>
                <p:cNvSpPr>
                  <a:spLocks noChangeShapeType="1"/>
                </p:cNvSpPr>
                <p:nvPr/>
              </p:nvSpPr>
              <p:spPr bwMode="auto">
                <a:xfrm>
                  <a:off x="3835400" y="368807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Line 207"/>
                <p:cNvSpPr>
                  <a:spLocks noChangeShapeType="1"/>
                </p:cNvSpPr>
                <p:nvPr/>
              </p:nvSpPr>
              <p:spPr bwMode="auto">
                <a:xfrm>
                  <a:off x="4140200" y="368807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Line 208"/>
                <p:cNvSpPr>
                  <a:spLocks noChangeShapeType="1"/>
                </p:cNvSpPr>
                <p:nvPr/>
              </p:nvSpPr>
              <p:spPr bwMode="auto">
                <a:xfrm>
                  <a:off x="4432300" y="368807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Line 209"/>
                <p:cNvSpPr>
                  <a:spLocks noChangeShapeType="1"/>
                </p:cNvSpPr>
                <p:nvPr/>
              </p:nvSpPr>
              <p:spPr bwMode="auto">
                <a:xfrm>
                  <a:off x="4737100" y="368807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Line 210"/>
                <p:cNvSpPr>
                  <a:spLocks noChangeShapeType="1"/>
                </p:cNvSpPr>
                <p:nvPr/>
              </p:nvSpPr>
              <p:spPr bwMode="auto">
                <a:xfrm>
                  <a:off x="5029200" y="368807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Line 211"/>
                <p:cNvSpPr>
                  <a:spLocks noChangeShapeType="1"/>
                </p:cNvSpPr>
                <p:nvPr/>
              </p:nvSpPr>
              <p:spPr bwMode="auto">
                <a:xfrm>
                  <a:off x="5334000" y="368807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Line 212"/>
                <p:cNvSpPr>
                  <a:spLocks noChangeShapeType="1"/>
                </p:cNvSpPr>
                <p:nvPr/>
              </p:nvSpPr>
              <p:spPr bwMode="auto">
                <a:xfrm>
                  <a:off x="5930900" y="368807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Line 213"/>
                <p:cNvSpPr>
                  <a:spLocks noChangeShapeType="1"/>
                </p:cNvSpPr>
                <p:nvPr/>
              </p:nvSpPr>
              <p:spPr bwMode="auto">
                <a:xfrm>
                  <a:off x="2349500" y="368807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Line 214"/>
                <p:cNvSpPr>
                  <a:spLocks noChangeShapeType="1"/>
                </p:cNvSpPr>
                <p:nvPr/>
              </p:nvSpPr>
              <p:spPr bwMode="auto">
                <a:xfrm>
                  <a:off x="2641600" y="368807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Line 215"/>
                <p:cNvSpPr>
                  <a:spLocks noChangeShapeType="1"/>
                </p:cNvSpPr>
                <p:nvPr/>
              </p:nvSpPr>
              <p:spPr bwMode="auto">
                <a:xfrm>
                  <a:off x="6235700" y="368807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Line 26"/>
                <p:cNvSpPr>
                  <a:spLocks noChangeShapeType="1"/>
                </p:cNvSpPr>
                <p:nvPr/>
              </p:nvSpPr>
              <p:spPr bwMode="auto">
                <a:xfrm>
                  <a:off x="5626100" y="3684675"/>
                  <a:ext cx="0" cy="710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Line 26"/>
                <p:cNvSpPr>
                  <a:spLocks noChangeShapeType="1"/>
                </p:cNvSpPr>
                <p:nvPr/>
              </p:nvSpPr>
              <p:spPr bwMode="auto">
                <a:xfrm>
                  <a:off x="5029200" y="3684675"/>
                  <a:ext cx="0" cy="71014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Line 54"/>
                <p:cNvSpPr>
                  <a:spLocks noChangeShapeType="1"/>
                </p:cNvSpPr>
                <p:nvPr/>
              </p:nvSpPr>
              <p:spPr bwMode="auto">
                <a:xfrm>
                  <a:off x="2096802" y="369000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Line 55"/>
                <p:cNvSpPr>
                  <a:spLocks noChangeShapeType="1"/>
                </p:cNvSpPr>
                <p:nvPr/>
              </p:nvSpPr>
              <p:spPr bwMode="auto">
                <a:xfrm>
                  <a:off x="2290211" y="369000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Line 56"/>
                <p:cNvSpPr>
                  <a:spLocks noChangeShapeType="1"/>
                </p:cNvSpPr>
                <p:nvPr/>
              </p:nvSpPr>
              <p:spPr bwMode="auto">
                <a:xfrm>
                  <a:off x="2592297" y="369000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Line 57"/>
                <p:cNvSpPr>
                  <a:spLocks noChangeShapeType="1"/>
                </p:cNvSpPr>
                <p:nvPr/>
              </p:nvSpPr>
              <p:spPr bwMode="auto">
                <a:xfrm>
                  <a:off x="2898067" y="369000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Line 58"/>
                <p:cNvSpPr>
                  <a:spLocks noChangeShapeType="1"/>
                </p:cNvSpPr>
                <p:nvPr/>
              </p:nvSpPr>
              <p:spPr bwMode="auto">
                <a:xfrm>
                  <a:off x="3201995" y="369000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Line 59"/>
                <p:cNvSpPr>
                  <a:spLocks noChangeShapeType="1"/>
                </p:cNvSpPr>
                <p:nvPr/>
              </p:nvSpPr>
              <p:spPr bwMode="auto">
                <a:xfrm>
                  <a:off x="3504081" y="369000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Line 60"/>
                <p:cNvSpPr>
                  <a:spLocks noChangeShapeType="1"/>
                </p:cNvSpPr>
                <p:nvPr/>
              </p:nvSpPr>
              <p:spPr bwMode="auto">
                <a:xfrm>
                  <a:off x="3808009" y="369000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Line 61"/>
                <p:cNvSpPr>
                  <a:spLocks noChangeShapeType="1"/>
                </p:cNvSpPr>
                <p:nvPr/>
              </p:nvSpPr>
              <p:spPr bwMode="auto">
                <a:xfrm>
                  <a:off x="4113779" y="369000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Line 62"/>
                <p:cNvSpPr>
                  <a:spLocks noChangeShapeType="1"/>
                </p:cNvSpPr>
                <p:nvPr/>
              </p:nvSpPr>
              <p:spPr bwMode="auto">
                <a:xfrm>
                  <a:off x="4419548" y="369000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Line 63"/>
                <p:cNvSpPr>
                  <a:spLocks noChangeShapeType="1"/>
                </p:cNvSpPr>
                <p:nvPr/>
              </p:nvSpPr>
              <p:spPr bwMode="auto">
                <a:xfrm>
                  <a:off x="4714266" y="369000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Line 64"/>
                <p:cNvSpPr>
                  <a:spLocks noChangeShapeType="1"/>
                </p:cNvSpPr>
                <p:nvPr/>
              </p:nvSpPr>
              <p:spPr bwMode="auto">
                <a:xfrm>
                  <a:off x="5016352" y="369000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Line 65"/>
                <p:cNvSpPr>
                  <a:spLocks noChangeShapeType="1"/>
                </p:cNvSpPr>
                <p:nvPr/>
              </p:nvSpPr>
              <p:spPr bwMode="auto">
                <a:xfrm>
                  <a:off x="5318438" y="369000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Line 66"/>
                <p:cNvSpPr>
                  <a:spLocks noChangeShapeType="1"/>
                </p:cNvSpPr>
                <p:nvPr/>
              </p:nvSpPr>
              <p:spPr bwMode="auto">
                <a:xfrm>
                  <a:off x="5622366" y="369000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Line 67"/>
                <p:cNvSpPr>
                  <a:spLocks noChangeShapeType="1"/>
                </p:cNvSpPr>
                <p:nvPr/>
              </p:nvSpPr>
              <p:spPr bwMode="auto">
                <a:xfrm>
                  <a:off x="5924452" y="369000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Line 68"/>
                <p:cNvSpPr>
                  <a:spLocks noChangeShapeType="1"/>
                </p:cNvSpPr>
                <p:nvPr/>
              </p:nvSpPr>
              <p:spPr bwMode="auto">
                <a:xfrm>
                  <a:off x="6228380" y="3690009"/>
                  <a:ext cx="0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96" name="Group 495"/>
            <p:cNvGrpSpPr/>
            <p:nvPr/>
          </p:nvGrpSpPr>
          <p:grpSpPr>
            <a:xfrm>
              <a:off x="1999177" y="1453344"/>
              <a:ext cx="4374720" cy="1311008"/>
              <a:chOff x="1999177" y="1453344"/>
              <a:chExt cx="4374720" cy="1311008"/>
            </a:xfrm>
          </p:grpSpPr>
          <p:sp>
            <p:nvSpPr>
              <p:cNvPr id="305" name="Freeform 69"/>
              <p:cNvSpPr>
                <a:spLocks/>
              </p:cNvSpPr>
              <p:nvPr/>
            </p:nvSpPr>
            <p:spPr bwMode="auto">
              <a:xfrm>
                <a:off x="1999177" y="1485594"/>
                <a:ext cx="4374720" cy="1242592"/>
              </a:xfrm>
              <a:custGeom>
                <a:avLst/>
                <a:gdLst>
                  <a:gd name="T0" fmla="*/ 1696 w 2375"/>
                  <a:gd name="T1" fmla="*/ 642 h 655"/>
                  <a:gd name="T2" fmla="*/ 1607 w 2375"/>
                  <a:gd name="T3" fmla="*/ 628 h 655"/>
                  <a:gd name="T4" fmla="*/ 1600 w 2375"/>
                  <a:gd name="T5" fmla="*/ 592 h 655"/>
                  <a:gd name="T6" fmla="*/ 1569 w 2375"/>
                  <a:gd name="T7" fmla="*/ 584 h 655"/>
                  <a:gd name="T8" fmla="*/ 1513 w 2375"/>
                  <a:gd name="T9" fmla="*/ 565 h 655"/>
                  <a:gd name="T10" fmla="*/ 1477 w 2375"/>
                  <a:gd name="T11" fmla="*/ 554 h 655"/>
                  <a:gd name="T12" fmla="*/ 1415 w 2375"/>
                  <a:gd name="T13" fmla="*/ 522 h 655"/>
                  <a:gd name="T14" fmla="*/ 1271 w 2375"/>
                  <a:gd name="T15" fmla="*/ 517 h 655"/>
                  <a:gd name="T16" fmla="*/ 1259 w 2375"/>
                  <a:gd name="T17" fmla="*/ 501 h 655"/>
                  <a:gd name="T18" fmla="*/ 1203 w 2375"/>
                  <a:gd name="T19" fmla="*/ 496 h 655"/>
                  <a:gd name="T20" fmla="*/ 1157 w 2375"/>
                  <a:gd name="T21" fmla="*/ 474 h 655"/>
                  <a:gd name="T22" fmla="*/ 1133 w 2375"/>
                  <a:gd name="T23" fmla="*/ 466 h 655"/>
                  <a:gd name="T24" fmla="*/ 1109 w 2375"/>
                  <a:gd name="T25" fmla="*/ 442 h 655"/>
                  <a:gd name="T26" fmla="*/ 999 w 2375"/>
                  <a:gd name="T27" fmla="*/ 435 h 655"/>
                  <a:gd name="T28" fmla="*/ 973 w 2375"/>
                  <a:gd name="T29" fmla="*/ 425 h 655"/>
                  <a:gd name="T30" fmla="*/ 960 w 2375"/>
                  <a:gd name="T31" fmla="*/ 416 h 655"/>
                  <a:gd name="T32" fmla="*/ 948 w 2375"/>
                  <a:gd name="T33" fmla="*/ 404 h 655"/>
                  <a:gd name="T34" fmla="*/ 922 w 2375"/>
                  <a:gd name="T35" fmla="*/ 395 h 655"/>
                  <a:gd name="T36" fmla="*/ 891 w 2375"/>
                  <a:gd name="T37" fmla="*/ 377 h 655"/>
                  <a:gd name="T38" fmla="*/ 821 w 2375"/>
                  <a:gd name="T39" fmla="*/ 365 h 655"/>
                  <a:gd name="T40" fmla="*/ 814 w 2375"/>
                  <a:gd name="T41" fmla="*/ 353 h 655"/>
                  <a:gd name="T42" fmla="*/ 805 w 2375"/>
                  <a:gd name="T43" fmla="*/ 349 h 655"/>
                  <a:gd name="T44" fmla="*/ 793 w 2375"/>
                  <a:gd name="T45" fmla="*/ 336 h 655"/>
                  <a:gd name="T46" fmla="*/ 781 w 2375"/>
                  <a:gd name="T47" fmla="*/ 327 h 655"/>
                  <a:gd name="T48" fmla="*/ 766 w 2375"/>
                  <a:gd name="T49" fmla="*/ 315 h 655"/>
                  <a:gd name="T50" fmla="*/ 696 w 2375"/>
                  <a:gd name="T51" fmla="*/ 296 h 655"/>
                  <a:gd name="T52" fmla="*/ 691 w 2375"/>
                  <a:gd name="T53" fmla="*/ 288 h 655"/>
                  <a:gd name="T54" fmla="*/ 639 w 2375"/>
                  <a:gd name="T55" fmla="*/ 284 h 655"/>
                  <a:gd name="T56" fmla="*/ 608 w 2375"/>
                  <a:gd name="T57" fmla="*/ 271 h 655"/>
                  <a:gd name="T58" fmla="*/ 535 w 2375"/>
                  <a:gd name="T59" fmla="*/ 262 h 655"/>
                  <a:gd name="T60" fmla="*/ 482 w 2375"/>
                  <a:gd name="T61" fmla="*/ 250 h 655"/>
                  <a:gd name="T62" fmla="*/ 468 w 2375"/>
                  <a:gd name="T63" fmla="*/ 243 h 655"/>
                  <a:gd name="T64" fmla="*/ 463 w 2375"/>
                  <a:gd name="T65" fmla="*/ 233 h 655"/>
                  <a:gd name="T66" fmla="*/ 452 w 2375"/>
                  <a:gd name="T67" fmla="*/ 230 h 655"/>
                  <a:gd name="T68" fmla="*/ 446 w 2375"/>
                  <a:gd name="T69" fmla="*/ 212 h 655"/>
                  <a:gd name="T70" fmla="*/ 435 w 2375"/>
                  <a:gd name="T71" fmla="*/ 207 h 655"/>
                  <a:gd name="T72" fmla="*/ 401 w 2375"/>
                  <a:gd name="T73" fmla="*/ 194 h 655"/>
                  <a:gd name="T74" fmla="*/ 382 w 2375"/>
                  <a:gd name="T75" fmla="*/ 189 h 655"/>
                  <a:gd name="T76" fmla="*/ 363 w 2375"/>
                  <a:gd name="T77" fmla="*/ 183 h 655"/>
                  <a:gd name="T78" fmla="*/ 350 w 2375"/>
                  <a:gd name="T79" fmla="*/ 168 h 655"/>
                  <a:gd name="T80" fmla="*/ 305 w 2375"/>
                  <a:gd name="T81" fmla="*/ 163 h 655"/>
                  <a:gd name="T82" fmla="*/ 300 w 2375"/>
                  <a:gd name="T83" fmla="*/ 144 h 655"/>
                  <a:gd name="T84" fmla="*/ 288 w 2375"/>
                  <a:gd name="T85" fmla="*/ 139 h 655"/>
                  <a:gd name="T86" fmla="*/ 243 w 2375"/>
                  <a:gd name="T87" fmla="*/ 117 h 655"/>
                  <a:gd name="T88" fmla="*/ 209 w 2375"/>
                  <a:gd name="T89" fmla="*/ 112 h 655"/>
                  <a:gd name="T90" fmla="*/ 207 w 2375"/>
                  <a:gd name="T91" fmla="*/ 100 h 655"/>
                  <a:gd name="T92" fmla="*/ 194 w 2375"/>
                  <a:gd name="T93" fmla="*/ 94 h 655"/>
                  <a:gd name="T94" fmla="*/ 185 w 2375"/>
                  <a:gd name="T95" fmla="*/ 81 h 655"/>
                  <a:gd name="T96" fmla="*/ 166 w 2375"/>
                  <a:gd name="T97" fmla="*/ 72 h 655"/>
                  <a:gd name="T98" fmla="*/ 159 w 2375"/>
                  <a:gd name="T99" fmla="*/ 55 h 655"/>
                  <a:gd name="T100" fmla="*/ 125 w 2375"/>
                  <a:gd name="T101" fmla="*/ 52 h 655"/>
                  <a:gd name="T102" fmla="*/ 120 w 2375"/>
                  <a:gd name="T103" fmla="*/ 38 h 655"/>
                  <a:gd name="T104" fmla="*/ 81 w 2375"/>
                  <a:gd name="T105" fmla="*/ 31 h 655"/>
                  <a:gd name="T106" fmla="*/ 76 w 2375"/>
                  <a:gd name="T107" fmla="*/ 19 h 655"/>
                  <a:gd name="T108" fmla="*/ 58 w 2375"/>
                  <a:gd name="T109" fmla="*/ 12 h 655"/>
                  <a:gd name="T110" fmla="*/ 52 w 2375"/>
                  <a:gd name="T111" fmla="*/ 0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75" h="655">
                    <a:moveTo>
                      <a:pt x="2375" y="655"/>
                    </a:moveTo>
                    <a:lnTo>
                      <a:pt x="1696" y="655"/>
                    </a:lnTo>
                    <a:lnTo>
                      <a:pt x="1696" y="642"/>
                    </a:lnTo>
                    <a:lnTo>
                      <a:pt x="1689" y="642"/>
                    </a:lnTo>
                    <a:lnTo>
                      <a:pt x="1689" y="628"/>
                    </a:lnTo>
                    <a:lnTo>
                      <a:pt x="1607" y="628"/>
                    </a:lnTo>
                    <a:lnTo>
                      <a:pt x="1607" y="611"/>
                    </a:lnTo>
                    <a:lnTo>
                      <a:pt x="1600" y="611"/>
                    </a:lnTo>
                    <a:lnTo>
                      <a:pt x="1600" y="592"/>
                    </a:lnTo>
                    <a:lnTo>
                      <a:pt x="1590" y="592"/>
                    </a:lnTo>
                    <a:lnTo>
                      <a:pt x="1590" y="584"/>
                    </a:lnTo>
                    <a:lnTo>
                      <a:pt x="1569" y="584"/>
                    </a:lnTo>
                    <a:lnTo>
                      <a:pt x="1569" y="573"/>
                    </a:lnTo>
                    <a:lnTo>
                      <a:pt x="1513" y="573"/>
                    </a:lnTo>
                    <a:lnTo>
                      <a:pt x="1513" y="565"/>
                    </a:lnTo>
                    <a:lnTo>
                      <a:pt x="1487" y="565"/>
                    </a:lnTo>
                    <a:lnTo>
                      <a:pt x="1487" y="554"/>
                    </a:lnTo>
                    <a:lnTo>
                      <a:pt x="1477" y="554"/>
                    </a:lnTo>
                    <a:lnTo>
                      <a:pt x="1477" y="537"/>
                    </a:lnTo>
                    <a:lnTo>
                      <a:pt x="1415" y="537"/>
                    </a:lnTo>
                    <a:lnTo>
                      <a:pt x="1415" y="522"/>
                    </a:lnTo>
                    <a:lnTo>
                      <a:pt x="1318" y="522"/>
                    </a:lnTo>
                    <a:lnTo>
                      <a:pt x="1318" y="517"/>
                    </a:lnTo>
                    <a:lnTo>
                      <a:pt x="1271" y="517"/>
                    </a:lnTo>
                    <a:lnTo>
                      <a:pt x="1271" y="512"/>
                    </a:lnTo>
                    <a:lnTo>
                      <a:pt x="1259" y="512"/>
                    </a:lnTo>
                    <a:lnTo>
                      <a:pt x="1259" y="501"/>
                    </a:lnTo>
                    <a:lnTo>
                      <a:pt x="1251" y="501"/>
                    </a:lnTo>
                    <a:lnTo>
                      <a:pt x="1251" y="496"/>
                    </a:lnTo>
                    <a:lnTo>
                      <a:pt x="1203" y="496"/>
                    </a:lnTo>
                    <a:lnTo>
                      <a:pt x="1203" y="490"/>
                    </a:lnTo>
                    <a:lnTo>
                      <a:pt x="1157" y="490"/>
                    </a:lnTo>
                    <a:lnTo>
                      <a:pt x="1157" y="474"/>
                    </a:lnTo>
                    <a:lnTo>
                      <a:pt x="1148" y="474"/>
                    </a:lnTo>
                    <a:lnTo>
                      <a:pt x="1148" y="466"/>
                    </a:lnTo>
                    <a:lnTo>
                      <a:pt x="1133" y="466"/>
                    </a:lnTo>
                    <a:lnTo>
                      <a:pt x="1133" y="457"/>
                    </a:lnTo>
                    <a:lnTo>
                      <a:pt x="1109" y="457"/>
                    </a:lnTo>
                    <a:lnTo>
                      <a:pt x="1109" y="442"/>
                    </a:lnTo>
                    <a:lnTo>
                      <a:pt x="1021" y="442"/>
                    </a:lnTo>
                    <a:lnTo>
                      <a:pt x="1021" y="435"/>
                    </a:lnTo>
                    <a:lnTo>
                      <a:pt x="999" y="435"/>
                    </a:lnTo>
                    <a:lnTo>
                      <a:pt x="999" y="430"/>
                    </a:lnTo>
                    <a:lnTo>
                      <a:pt x="973" y="430"/>
                    </a:lnTo>
                    <a:lnTo>
                      <a:pt x="973" y="425"/>
                    </a:lnTo>
                    <a:lnTo>
                      <a:pt x="968" y="425"/>
                    </a:lnTo>
                    <a:lnTo>
                      <a:pt x="968" y="416"/>
                    </a:lnTo>
                    <a:lnTo>
                      <a:pt x="960" y="416"/>
                    </a:lnTo>
                    <a:lnTo>
                      <a:pt x="960" y="411"/>
                    </a:lnTo>
                    <a:lnTo>
                      <a:pt x="948" y="411"/>
                    </a:lnTo>
                    <a:lnTo>
                      <a:pt x="948" y="404"/>
                    </a:lnTo>
                    <a:lnTo>
                      <a:pt x="941" y="404"/>
                    </a:lnTo>
                    <a:lnTo>
                      <a:pt x="941" y="395"/>
                    </a:lnTo>
                    <a:lnTo>
                      <a:pt x="922" y="395"/>
                    </a:lnTo>
                    <a:lnTo>
                      <a:pt x="922" y="390"/>
                    </a:lnTo>
                    <a:lnTo>
                      <a:pt x="891" y="390"/>
                    </a:lnTo>
                    <a:lnTo>
                      <a:pt x="891" y="377"/>
                    </a:lnTo>
                    <a:lnTo>
                      <a:pt x="846" y="377"/>
                    </a:lnTo>
                    <a:lnTo>
                      <a:pt x="846" y="365"/>
                    </a:lnTo>
                    <a:lnTo>
                      <a:pt x="821" y="365"/>
                    </a:lnTo>
                    <a:lnTo>
                      <a:pt x="821" y="360"/>
                    </a:lnTo>
                    <a:lnTo>
                      <a:pt x="814" y="360"/>
                    </a:lnTo>
                    <a:lnTo>
                      <a:pt x="814" y="353"/>
                    </a:lnTo>
                    <a:lnTo>
                      <a:pt x="809" y="353"/>
                    </a:lnTo>
                    <a:lnTo>
                      <a:pt x="809" y="349"/>
                    </a:lnTo>
                    <a:lnTo>
                      <a:pt x="805" y="349"/>
                    </a:lnTo>
                    <a:lnTo>
                      <a:pt x="805" y="341"/>
                    </a:lnTo>
                    <a:lnTo>
                      <a:pt x="793" y="341"/>
                    </a:lnTo>
                    <a:lnTo>
                      <a:pt x="793" y="336"/>
                    </a:lnTo>
                    <a:lnTo>
                      <a:pt x="788" y="336"/>
                    </a:lnTo>
                    <a:lnTo>
                      <a:pt x="788" y="327"/>
                    </a:lnTo>
                    <a:lnTo>
                      <a:pt x="781" y="327"/>
                    </a:lnTo>
                    <a:lnTo>
                      <a:pt x="781" y="324"/>
                    </a:lnTo>
                    <a:lnTo>
                      <a:pt x="766" y="324"/>
                    </a:lnTo>
                    <a:lnTo>
                      <a:pt x="766" y="315"/>
                    </a:lnTo>
                    <a:lnTo>
                      <a:pt x="708" y="315"/>
                    </a:lnTo>
                    <a:lnTo>
                      <a:pt x="708" y="296"/>
                    </a:lnTo>
                    <a:lnTo>
                      <a:pt x="696" y="296"/>
                    </a:lnTo>
                    <a:lnTo>
                      <a:pt x="696" y="293"/>
                    </a:lnTo>
                    <a:lnTo>
                      <a:pt x="691" y="293"/>
                    </a:lnTo>
                    <a:lnTo>
                      <a:pt x="691" y="288"/>
                    </a:lnTo>
                    <a:lnTo>
                      <a:pt x="682" y="288"/>
                    </a:lnTo>
                    <a:lnTo>
                      <a:pt x="682" y="284"/>
                    </a:lnTo>
                    <a:lnTo>
                      <a:pt x="639" y="284"/>
                    </a:lnTo>
                    <a:lnTo>
                      <a:pt x="639" y="277"/>
                    </a:lnTo>
                    <a:lnTo>
                      <a:pt x="608" y="277"/>
                    </a:lnTo>
                    <a:lnTo>
                      <a:pt x="608" y="271"/>
                    </a:lnTo>
                    <a:lnTo>
                      <a:pt x="545" y="271"/>
                    </a:lnTo>
                    <a:lnTo>
                      <a:pt x="545" y="262"/>
                    </a:lnTo>
                    <a:lnTo>
                      <a:pt x="535" y="262"/>
                    </a:lnTo>
                    <a:lnTo>
                      <a:pt x="535" y="254"/>
                    </a:lnTo>
                    <a:lnTo>
                      <a:pt x="482" y="254"/>
                    </a:lnTo>
                    <a:lnTo>
                      <a:pt x="482" y="250"/>
                    </a:lnTo>
                    <a:lnTo>
                      <a:pt x="475" y="250"/>
                    </a:lnTo>
                    <a:lnTo>
                      <a:pt x="475" y="243"/>
                    </a:lnTo>
                    <a:lnTo>
                      <a:pt x="468" y="243"/>
                    </a:lnTo>
                    <a:lnTo>
                      <a:pt x="468" y="238"/>
                    </a:lnTo>
                    <a:lnTo>
                      <a:pt x="463" y="238"/>
                    </a:lnTo>
                    <a:lnTo>
                      <a:pt x="463" y="233"/>
                    </a:lnTo>
                    <a:lnTo>
                      <a:pt x="458" y="233"/>
                    </a:lnTo>
                    <a:lnTo>
                      <a:pt x="458" y="230"/>
                    </a:lnTo>
                    <a:lnTo>
                      <a:pt x="452" y="230"/>
                    </a:lnTo>
                    <a:lnTo>
                      <a:pt x="452" y="223"/>
                    </a:lnTo>
                    <a:lnTo>
                      <a:pt x="446" y="223"/>
                    </a:lnTo>
                    <a:lnTo>
                      <a:pt x="446" y="212"/>
                    </a:lnTo>
                    <a:lnTo>
                      <a:pt x="440" y="212"/>
                    </a:lnTo>
                    <a:lnTo>
                      <a:pt x="440" y="207"/>
                    </a:lnTo>
                    <a:lnTo>
                      <a:pt x="435" y="207"/>
                    </a:lnTo>
                    <a:lnTo>
                      <a:pt x="435" y="201"/>
                    </a:lnTo>
                    <a:lnTo>
                      <a:pt x="401" y="201"/>
                    </a:lnTo>
                    <a:lnTo>
                      <a:pt x="401" y="194"/>
                    </a:lnTo>
                    <a:lnTo>
                      <a:pt x="392" y="194"/>
                    </a:lnTo>
                    <a:lnTo>
                      <a:pt x="392" y="189"/>
                    </a:lnTo>
                    <a:lnTo>
                      <a:pt x="382" y="189"/>
                    </a:lnTo>
                    <a:lnTo>
                      <a:pt x="372" y="189"/>
                    </a:lnTo>
                    <a:lnTo>
                      <a:pt x="372" y="183"/>
                    </a:lnTo>
                    <a:lnTo>
                      <a:pt x="363" y="183"/>
                    </a:lnTo>
                    <a:lnTo>
                      <a:pt x="363" y="175"/>
                    </a:lnTo>
                    <a:lnTo>
                      <a:pt x="350" y="175"/>
                    </a:lnTo>
                    <a:lnTo>
                      <a:pt x="350" y="168"/>
                    </a:lnTo>
                    <a:lnTo>
                      <a:pt x="339" y="168"/>
                    </a:lnTo>
                    <a:lnTo>
                      <a:pt x="339" y="163"/>
                    </a:lnTo>
                    <a:lnTo>
                      <a:pt x="305" y="163"/>
                    </a:lnTo>
                    <a:lnTo>
                      <a:pt x="305" y="148"/>
                    </a:lnTo>
                    <a:lnTo>
                      <a:pt x="300" y="148"/>
                    </a:lnTo>
                    <a:lnTo>
                      <a:pt x="300" y="144"/>
                    </a:lnTo>
                    <a:lnTo>
                      <a:pt x="295" y="144"/>
                    </a:lnTo>
                    <a:lnTo>
                      <a:pt x="295" y="139"/>
                    </a:lnTo>
                    <a:lnTo>
                      <a:pt x="288" y="139"/>
                    </a:lnTo>
                    <a:lnTo>
                      <a:pt x="288" y="136"/>
                    </a:lnTo>
                    <a:lnTo>
                      <a:pt x="243" y="136"/>
                    </a:lnTo>
                    <a:lnTo>
                      <a:pt x="243" y="117"/>
                    </a:lnTo>
                    <a:lnTo>
                      <a:pt x="214" y="117"/>
                    </a:lnTo>
                    <a:lnTo>
                      <a:pt x="214" y="112"/>
                    </a:lnTo>
                    <a:lnTo>
                      <a:pt x="209" y="112"/>
                    </a:lnTo>
                    <a:lnTo>
                      <a:pt x="209" y="105"/>
                    </a:lnTo>
                    <a:lnTo>
                      <a:pt x="207" y="105"/>
                    </a:lnTo>
                    <a:lnTo>
                      <a:pt x="207" y="100"/>
                    </a:lnTo>
                    <a:lnTo>
                      <a:pt x="201" y="100"/>
                    </a:lnTo>
                    <a:lnTo>
                      <a:pt x="201" y="94"/>
                    </a:lnTo>
                    <a:lnTo>
                      <a:pt x="194" y="94"/>
                    </a:lnTo>
                    <a:lnTo>
                      <a:pt x="194" y="86"/>
                    </a:lnTo>
                    <a:lnTo>
                      <a:pt x="185" y="86"/>
                    </a:lnTo>
                    <a:lnTo>
                      <a:pt x="185" y="81"/>
                    </a:lnTo>
                    <a:lnTo>
                      <a:pt x="180" y="81"/>
                    </a:lnTo>
                    <a:lnTo>
                      <a:pt x="180" y="72"/>
                    </a:lnTo>
                    <a:lnTo>
                      <a:pt x="166" y="72"/>
                    </a:lnTo>
                    <a:lnTo>
                      <a:pt x="166" y="65"/>
                    </a:lnTo>
                    <a:lnTo>
                      <a:pt x="159" y="65"/>
                    </a:lnTo>
                    <a:lnTo>
                      <a:pt x="159" y="55"/>
                    </a:lnTo>
                    <a:lnTo>
                      <a:pt x="147" y="55"/>
                    </a:lnTo>
                    <a:lnTo>
                      <a:pt x="147" y="52"/>
                    </a:lnTo>
                    <a:lnTo>
                      <a:pt x="125" y="52"/>
                    </a:lnTo>
                    <a:lnTo>
                      <a:pt x="125" y="45"/>
                    </a:lnTo>
                    <a:lnTo>
                      <a:pt x="120" y="45"/>
                    </a:lnTo>
                    <a:lnTo>
                      <a:pt x="120" y="38"/>
                    </a:lnTo>
                    <a:lnTo>
                      <a:pt x="86" y="38"/>
                    </a:lnTo>
                    <a:lnTo>
                      <a:pt x="86" y="31"/>
                    </a:lnTo>
                    <a:lnTo>
                      <a:pt x="81" y="31"/>
                    </a:lnTo>
                    <a:lnTo>
                      <a:pt x="81" y="26"/>
                    </a:lnTo>
                    <a:lnTo>
                      <a:pt x="76" y="26"/>
                    </a:lnTo>
                    <a:lnTo>
                      <a:pt x="76" y="19"/>
                    </a:lnTo>
                    <a:lnTo>
                      <a:pt x="69" y="19"/>
                    </a:lnTo>
                    <a:lnTo>
                      <a:pt x="69" y="12"/>
                    </a:lnTo>
                    <a:lnTo>
                      <a:pt x="58" y="12"/>
                    </a:lnTo>
                    <a:lnTo>
                      <a:pt x="58" y="6"/>
                    </a:lnTo>
                    <a:lnTo>
                      <a:pt x="52" y="6"/>
                    </a:lnTo>
                    <a:lnTo>
                      <a:pt x="52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w="19050" cap="flat">
                <a:solidFill>
                  <a:srgbClr val="ED7D3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erstadt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3" name="Group 492"/>
              <p:cNvGrpSpPr/>
              <p:nvPr/>
            </p:nvGrpSpPr>
            <p:grpSpPr>
              <a:xfrm>
                <a:off x="2006545" y="1453344"/>
                <a:ext cx="4363669" cy="1311008"/>
                <a:chOff x="2006545" y="1453344"/>
                <a:chExt cx="4363669" cy="1311008"/>
              </a:xfrm>
            </p:grpSpPr>
            <p:sp>
              <p:nvSpPr>
                <p:cNvPr id="306" name="Freeform 70"/>
                <p:cNvSpPr>
                  <a:spLocks noEditPoints="1"/>
                </p:cNvSpPr>
                <p:nvPr/>
              </p:nvSpPr>
              <p:spPr bwMode="auto">
                <a:xfrm>
                  <a:off x="6309428" y="2694039"/>
                  <a:ext cx="60786" cy="66398"/>
                </a:xfrm>
                <a:custGeom>
                  <a:avLst/>
                  <a:gdLst>
                    <a:gd name="T0" fmla="*/ 18 w 33"/>
                    <a:gd name="T1" fmla="*/ 0 h 35"/>
                    <a:gd name="T2" fmla="*/ 18 w 33"/>
                    <a:gd name="T3" fmla="*/ 35 h 35"/>
                    <a:gd name="T4" fmla="*/ 33 w 33"/>
                    <a:gd name="T5" fmla="*/ 18 h 35"/>
                    <a:gd name="T6" fmla="*/ 0 w 33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8" y="0"/>
                      </a:moveTo>
                      <a:lnTo>
                        <a:pt x="18" y="35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Freeform 71"/>
                <p:cNvSpPr>
                  <a:spLocks noEditPoints="1"/>
                </p:cNvSpPr>
                <p:nvPr/>
              </p:nvSpPr>
              <p:spPr bwMode="auto">
                <a:xfrm>
                  <a:off x="6099441" y="2694039"/>
                  <a:ext cx="58944" cy="66398"/>
                </a:xfrm>
                <a:custGeom>
                  <a:avLst/>
                  <a:gdLst>
                    <a:gd name="T0" fmla="*/ 17 w 32"/>
                    <a:gd name="T1" fmla="*/ 0 h 35"/>
                    <a:gd name="T2" fmla="*/ 17 w 32"/>
                    <a:gd name="T3" fmla="*/ 35 h 35"/>
                    <a:gd name="T4" fmla="*/ 32 w 32"/>
                    <a:gd name="T5" fmla="*/ 18 h 35"/>
                    <a:gd name="T6" fmla="*/ 0 w 32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2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72"/>
                <p:cNvSpPr>
                  <a:spLocks noEditPoints="1"/>
                </p:cNvSpPr>
                <p:nvPr/>
              </p:nvSpPr>
              <p:spPr bwMode="auto">
                <a:xfrm>
                  <a:off x="5959450" y="2694039"/>
                  <a:ext cx="60786" cy="66398"/>
                </a:xfrm>
                <a:custGeom>
                  <a:avLst/>
                  <a:gdLst>
                    <a:gd name="T0" fmla="*/ 16 w 33"/>
                    <a:gd name="T1" fmla="*/ 0 h 35"/>
                    <a:gd name="T2" fmla="*/ 16 w 33"/>
                    <a:gd name="T3" fmla="*/ 35 h 35"/>
                    <a:gd name="T4" fmla="*/ 33 w 33"/>
                    <a:gd name="T5" fmla="*/ 18 h 35"/>
                    <a:gd name="T6" fmla="*/ 0 w 33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6" y="0"/>
                      </a:moveTo>
                      <a:lnTo>
                        <a:pt x="16" y="35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 73"/>
                <p:cNvSpPr>
                  <a:spLocks noEditPoints="1"/>
                </p:cNvSpPr>
                <p:nvPr/>
              </p:nvSpPr>
              <p:spPr bwMode="auto">
                <a:xfrm>
                  <a:off x="5839721" y="2694039"/>
                  <a:ext cx="60786" cy="66398"/>
                </a:xfrm>
                <a:custGeom>
                  <a:avLst/>
                  <a:gdLst>
                    <a:gd name="T0" fmla="*/ 16 w 33"/>
                    <a:gd name="T1" fmla="*/ 0 h 35"/>
                    <a:gd name="T2" fmla="*/ 16 w 33"/>
                    <a:gd name="T3" fmla="*/ 35 h 35"/>
                    <a:gd name="T4" fmla="*/ 33 w 33"/>
                    <a:gd name="T5" fmla="*/ 18 h 35"/>
                    <a:gd name="T6" fmla="*/ 0 w 33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6" y="0"/>
                      </a:moveTo>
                      <a:lnTo>
                        <a:pt x="16" y="35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Freeform 74"/>
                <p:cNvSpPr>
                  <a:spLocks noEditPoints="1"/>
                </p:cNvSpPr>
                <p:nvPr/>
              </p:nvSpPr>
              <p:spPr bwMode="auto">
                <a:xfrm>
                  <a:off x="5817617" y="2694039"/>
                  <a:ext cx="60786" cy="66398"/>
                </a:xfrm>
                <a:custGeom>
                  <a:avLst/>
                  <a:gdLst>
                    <a:gd name="T0" fmla="*/ 16 w 33"/>
                    <a:gd name="T1" fmla="*/ 0 h 35"/>
                    <a:gd name="T2" fmla="*/ 16 w 33"/>
                    <a:gd name="T3" fmla="*/ 35 h 35"/>
                    <a:gd name="T4" fmla="*/ 33 w 33"/>
                    <a:gd name="T5" fmla="*/ 18 h 35"/>
                    <a:gd name="T6" fmla="*/ 0 w 33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6" y="0"/>
                      </a:moveTo>
                      <a:lnTo>
                        <a:pt x="16" y="35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Freeform 75"/>
                <p:cNvSpPr>
                  <a:spLocks noEditPoints="1"/>
                </p:cNvSpPr>
                <p:nvPr/>
              </p:nvSpPr>
              <p:spPr bwMode="auto">
                <a:xfrm>
                  <a:off x="5738411" y="2694039"/>
                  <a:ext cx="57102" cy="66398"/>
                </a:xfrm>
                <a:custGeom>
                  <a:avLst/>
                  <a:gdLst>
                    <a:gd name="T0" fmla="*/ 16 w 31"/>
                    <a:gd name="T1" fmla="*/ 0 h 35"/>
                    <a:gd name="T2" fmla="*/ 16 w 31"/>
                    <a:gd name="T3" fmla="*/ 35 h 35"/>
                    <a:gd name="T4" fmla="*/ 31 w 31"/>
                    <a:gd name="T5" fmla="*/ 18 h 35"/>
                    <a:gd name="T6" fmla="*/ 0 w 31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5">
                      <a:moveTo>
                        <a:pt x="16" y="0"/>
                      </a:moveTo>
                      <a:lnTo>
                        <a:pt x="16" y="35"/>
                      </a:lnTo>
                      <a:moveTo>
                        <a:pt x="31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Freeform 76"/>
                <p:cNvSpPr>
                  <a:spLocks noEditPoints="1"/>
                </p:cNvSpPr>
                <p:nvPr/>
              </p:nvSpPr>
              <p:spPr bwMode="auto">
                <a:xfrm>
                  <a:off x="5714466" y="2694039"/>
                  <a:ext cx="58944" cy="66398"/>
                </a:xfrm>
                <a:custGeom>
                  <a:avLst/>
                  <a:gdLst>
                    <a:gd name="T0" fmla="*/ 15 w 32"/>
                    <a:gd name="T1" fmla="*/ 0 h 35"/>
                    <a:gd name="T2" fmla="*/ 15 w 32"/>
                    <a:gd name="T3" fmla="*/ 35 h 35"/>
                    <a:gd name="T4" fmla="*/ 32 w 32"/>
                    <a:gd name="T5" fmla="*/ 18 h 35"/>
                    <a:gd name="T6" fmla="*/ 0 w 32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2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Freeform 77"/>
                <p:cNvSpPr>
                  <a:spLocks noEditPoints="1"/>
                </p:cNvSpPr>
                <p:nvPr/>
              </p:nvSpPr>
              <p:spPr bwMode="auto">
                <a:xfrm>
                  <a:off x="5648154" y="2694039"/>
                  <a:ext cx="55260" cy="66398"/>
                </a:xfrm>
                <a:custGeom>
                  <a:avLst/>
                  <a:gdLst>
                    <a:gd name="T0" fmla="*/ 15 w 30"/>
                    <a:gd name="T1" fmla="*/ 0 h 35"/>
                    <a:gd name="T2" fmla="*/ 15 w 30"/>
                    <a:gd name="T3" fmla="*/ 35 h 35"/>
                    <a:gd name="T4" fmla="*/ 30 w 30"/>
                    <a:gd name="T5" fmla="*/ 18 h 35"/>
                    <a:gd name="T6" fmla="*/ 0 w 30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0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Freeform 78"/>
                <p:cNvSpPr>
                  <a:spLocks noEditPoints="1"/>
                </p:cNvSpPr>
                <p:nvPr/>
              </p:nvSpPr>
              <p:spPr bwMode="auto">
                <a:xfrm>
                  <a:off x="5637102" y="2694039"/>
                  <a:ext cx="60786" cy="66398"/>
                </a:xfrm>
                <a:custGeom>
                  <a:avLst/>
                  <a:gdLst>
                    <a:gd name="T0" fmla="*/ 16 w 33"/>
                    <a:gd name="T1" fmla="*/ 0 h 35"/>
                    <a:gd name="T2" fmla="*/ 16 w 33"/>
                    <a:gd name="T3" fmla="*/ 35 h 35"/>
                    <a:gd name="T4" fmla="*/ 33 w 33"/>
                    <a:gd name="T5" fmla="*/ 18 h 35"/>
                    <a:gd name="T6" fmla="*/ 0 w 33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6" y="0"/>
                      </a:moveTo>
                      <a:lnTo>
                        <a:pt x="16" y="35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Freeform 79"/>
                <p:cNvSpPr>
                  <a:spLocks noEditPoints="1"/>
                </p:cNvSpPr>
                <p:nvPr/>
              </p:nvSpPr>
              <p:spPr bwMode="auto">
                <a:xfrm>
                  <a:off x="5627892" y="2694039"/>
                  <a:ext cx="60786" cy="66398"/>
                </a:xfrm>
                <a:custGeom>
                  <a:avLst/>
                  <a:gdLst>
                    <a:gd name="T0" fmla="*/ 17 w 33"/>
                    <a:gd name="T1" fmla="*/ 0 h 35"/>
                    <a:gd name="T2" fmla="*/ 17 w 33"/>
                    <a:gd name="T3" fmla="*/ 35 h 35"/>
                    <a:gd name="T4" fmla="*/ 33 w 33"/>
                    <a:gd name="T5" fmla="*/ 18 h 35"/>
                    <a:gd name="T6" fmla="*/ 0 w 33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6" name="Freeform 80"/>
                <p:cNvSpPr>
                  <a:spLocks noEditPoints="1"/>
                </p:cNvSpPr>
                <p:nvPr/>
              </p:nvSpPr>
              <p:spPr bwMode="auto">
                <a:xfrm>
                  <a:off x="5622366" y="2694039"/>
                  <a:ext cx="58944" cy="66398"/>
                </a:xfrm>
                <a:custGeom>
                  <a:avLst/>
                  <a:gdLst>
                    <a:gd name="T0" fmla="*/ 15 w 32"/>
                    <a:gd name="T1" fmla="*/ 0 h 35"/>
                    <a:gd name="T2" fmla="*/ 15 w 32"/>
                    <a:gd name="T3" fmla="*/ 35 h 35"/>
                    <a:gd name="T4" fmla="*/ 32 w 32"/>
                    <a:gd name="T5" fmla="*/ 18 h 35"/>
                    <a:gd name="T6" fmla="*/ 0 w 32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2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7" name="Freeform 81"/>
                <p:cNvSpPr>
                  <a:spLocks noEditPoints="1"/>
                </p:cNvSpPr>
                <p:nvPr/>
              </p:nvSpPr>
              <p:spPr bwMode="auto">
                <a:xfrm>
                  <a:off x="5552371" y="2694039"/>
                  <a:ext cx="60786" cy="66398"/>
                </a:xfrm>
                <a:custGeom>
                  <a:avLst/>
                  <a:gdLst>
                    <a:gd name="T0" fmla="*/ 16 w 33"/>
                    <a:gd name="T1" fmla="*/ 0 h 35"/>
                    <a:gd name="T2" fmla="*/ 16 w 33"/>
                    <a:gd name="T3" fmla="*/ 35 h 35"/>
                    <a:gd name="T4" fmla="*/ 33 w 33"/>
                    <a:gd name="T5" fmla="*/ 18 h 35"/>
                    <a:gd name="T6" fmla="*/ 0 w 33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6" y="0"/>
                      </a:moveTo>
                      <a:lnTo>
                        <a:pt x="16" y="35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8" name="Freeform 82"/>
                <p:cNvSpPr>
                  <a:spLocks noEditPoints="1"/>
                </p:cNvSpPr>
                <p:nvPr/>
              </p:nvSpPr>
              <p:spPr bwMode="auto">
                <a:xfrm>
                  <a:off x="5530267" y="2694039"/>
                  <a:ext cx="57102" cy="66398"/>
                </a:xfrm>
                <a:custGeom>
                  <a:avLst/>
                  <a:gdLst>
                    <a:gd name="T0" fmla="*/ 16 w 31"/>
                    <a:gd name="T1" fmla="*/ 0 h 35"/>
                    <a:gd name="T2" fmla="*/ 16 w 31"/>
                    <a:gd name="T3" fmla="*/ 35 h 35"/>
                    <a:gd name="T4" fmla="*/ 31 w 31"/>
                    <a:gd name="T5" fmla="*/ 18 h 35"/>
                    <a:gd name="T6" fmla="*/ 0 w 31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5">
                      <a:moveTo>
                        <a:pt x="16" y="0"/>
                      </a:moveTo>
                      <a:lnTo>
                        <a:pt x="16" y="35"/>
                      </a:lnTo>
                      <a:moveTo>
                        <a:pt x="31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Freeform 83"/>
                <p:cNvSpPr>
                  <a:spLocks noEditPoints="1"/>
                </p:cNvSpPr>
                <p:nvPr/>
              </p:nvSpPr>
              <p:spPr bwMode="auto">
                <a:xfrm>
                  <a:off x="5508163" y="2694039"/>
                  <a:ext cx="57102" cy="66398"/>
                </a:xfrm>
                <a:custGeom>
                  <a:avLst/>
                  <a:gdLst>
                    <a:gd name="T0" fmla="*/ 16 w 31"/>
                    <a:gd name="T1" fmla="*/ 0 h 35"/>
                    <a:gd name="T2" fmla="*/ 16 w 31"/>
                    <a:gd name="T3" fmla="*/ 35 h 35"/>
                    <a:gd name="T4" fmla="*/ 31 w 31"/>
                    <a:gd name="T5" fmla="*/ 18 h 35"/>
                    <a:gd name="T6" fmla="*/ 0 w 31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5">
                      <a:moveTo>
                        <a:pt x="16" y="0"/>
                      </a:moveTo>
                      <a:lnTo>
                        <a:pt x="16" y="35"/>
                      </a:lnTo>
                      <a:moveTo>
                        <a:pt x="31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Freeform 84"/>
                <p:cNvSpPr>
                  <a:spLocks noEditPoints="1"/>
                </p:cNvSpPr>
                <p:nvPr/>
              </p:nvSpPr>
              <p:spPr bwMode="auto">
                <a:xfrm>
                  <a:off x="5498953" y="2694039"/>
                  <a:ext cx="60786" cy="66398"/>
                </a:xfrm>
                <a:custGeom>
                  <a:avLst/>
                  <a:gdLst>
                    <a:gd name="T0" fmla="*/ 17 w 33"/>
                    <a:gd name="T1" fmla="*/ 0 h 35"/>
                    <a:gd name="T2" fmla="*/ 17 w 33"/>
                    <a:gd name="T3" fmla="*/ 35 h 35"/>
                    <a:gd name="T4" fmla="*/ 33 w 33"/>
                    <a:gd name="T5" fmla="*/ 18 h 35"/>
                    <a:gd name="T6" fmla="*/ 0 w 33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Freeform 85"/>
                <p:cNvSpPr>
                  <a:spLocks noEditPoints="1"/>
                </p:cNvSpPr>
                <p:nvPr/>
              </p:nvSpPr>
              <p:spPr bwMode="auto">
                <a:xfrm>
                  <a:off x="5484217" y="2694039"/>
                  <a:ext cx="55260" cy="66398"/>
                </a:xfrm>
                <a:custGeom>
                  <a:avLst/>
                  <a:gdLst>
                    <a:gd name="T0" fmla="*/ 15 w 30"/>
                    <a:gd name="T1" fmla="*/ 0 h 35"/>
                    <a:gd name="T2" fmla="*/ 15 w 30"/>
                    <a:gd name="T3" fmla="*/ 35 h 35"/>
                    <a:gd name="T4" fmla="*/ 30 w 30"/>
                    <a:gd name="T5" fmla="*/ 18 h 35"/>
                    <a:gd name="T6" fmla="*/ 0 w 30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0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Freeform 86"/>
                <p:cNvSpPr>
                  <a:spLocks noEditPoints="1"/>
                </p:cNvSpPr>
                <p:nvPr/>
              </p:nvSpPr>
              <p:spPr bwMode="auto">
                <a:xfrm>
                  <a:off x="5417906" y="2694039"/>
                  <a:ext cx="58944" cy="66398"/>
                </a:xfrm>
                <a:custGeom>
                  <a:avLst/>
                  <a:gdLst>
                    <a:gd name="T0" fmla="*/ 15 w 32"/>
                    <a:gd name="T1" fmla="*/ 0 h 35"/>
                    <a:gd name="T2" fmla="*/ 15 w 32"/>
                    <a:gd name="T3" fmla="*/ 35 h 35"/>
                    <a:gd name="T4" fmla="*/ 32 w 32"/>
                    <a:gd name="T5" fmla="*/ 18 h 35"/>
                    <a:gd name="T6" fmla="*/ 0 w 32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2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Freeform 87"/>
                <p:cNvSpPr>
                  <a:spLocks noEditPoints="1"/>
                </p:cNvSpPr>
                <p:nvPr/>
              </p:nvSpPr>
              <p:spPr bwMode="auto">
                <a:xfrm>
                  <a:off x="5401328" y="2694039"/>
                  <a:ext cx="60786" cy="66398"/>
                </a:xfrm>
                <a:custGeom>
                  <a:avLst/>
                  <a:gdLst>
                    <a:gd name="T0" fmla="*/ 15 w 33"/>
                    <a:gd name="T1" fmla="*/ 0 h 35"/>
                    <a:gd name="T2" fmla="*/ 15 w 33"/>
                    <a:gd name="T3" fmla="*/ 35 h 35"/>
                    <a:gd name="T4" fmla="*/ 33 w 33"/>
                    <a:gd name="T5" fmla="*/ 18 h 35"/>
                    <a:gd name="T6" fmla="*/ 0 w 33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4" name="Freeform 88"/>
                <p:cNvSpPr>
                  <a:spLocks noEditPoints="1"/>
                </p:cNvSpPr>
                <p:nvPr/>
              </p:nvSpPr>
              <p:spPr bwMode="auto">
                <a:xfrm>
                  <a:off x="5366330" y="2694039"/>
                  <a:ext cx="57102" cy="66398"/>
                </a:xfrm>
                <a:custGeom>
                  <a:avLst/>
                  <a:gdLst>
                    <a:gd name="T0" fmla="*/ 16 w 31"/>
                    <a:gd name="T1" fmla="*/ 0 h 35"/>
                    <a:gd name="T2" fmla="*/ 16 w 31"/>
                    <a:gd name="T3" fmla="*/ 35 h 35"/>
                    <a:gd name="T4" fmla="*/ 31 w 31"/>
                    <a:gd name="T5" fmla="*/ 18 h 35"/>
                    <a:gd name="T6" fmla="*/ 0 w 31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5">
                      <a:moveTo>
                        <a:pt x="16" y="0"/>
                      </a:moveTo>
                      <a:lnTo>
                        <a:pt x="16" y="35"/>
                      </a:lnTo>
                      <a:moveTo>
                        <a:pt x="31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5" name="Freeform 89"/>
                <p:cNvSpPr>
                  <a:spLocks noEditPoints="1"/>
                </p:cNvSpPr>
                <p:nvPr/>
              </p:nvSpPr>
              <p:spPr bwMode="auto">
                <a:xfrm>
                  <a:off x="5357120" y="2694039"/>
                  <a:ext cx="60786" cy="66398"/>
                </a:xfrm>
                <a:custGeom>
                  <a:avLst/>
                  <a:gdLst>
                    <a:gd name="T0" fmla="*/ 17 w 33"/>
                    <a:gd name="T1" fmla="*/ 0 h 35"/>
                    <a:gd name="T2" fmla="*/ 17 w 33"/>
                    <a:gd name="T3" fmla="*/ 35 h 35"/>
                    <a:gd name="T4" fmla="*/ 33 w 33"/>
                    <a:gd name="T5" fmla="*/ 18 h 35"/>
                    <a:gd name="T6" fmla="*/ 0 w 33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Freeform 90"/>
                <p:cNvSpPr>
                  <a:spLocks noEditPoints="1"/>
                </p:cNvSpPr>
                <p:nvPr/>
              </p:nvSpPr>
              <p:spPr bwMode="auto">
                <a:xfrm>
                  <a:off x="5318438" y="2694039"/>
                  <a:ext cx="60786" cy="66398"/>
                </a:xfrm>
                <a:custGeom>
                  <a:avLst/>
                  <a:gdLst>
                    <a:gd name="T0" fmla="*/ 18 w 33"/>
                    <a:gd name="T1" fmla="*/ 0 h 35"/>
                    <a:gd name="T2" fmla="*/ 18 w 33"/>
                    <a:gd name="T3" fmla="*/ 35 h 35"/>
                    <a:gd name="T4" fmla="*/ 33 w 33"/>
                    <a:gd name="T5" fmla="*/ 18 h 35"/>
                    <a:gd name="T6" fmla="*/ 0 w 33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8" y="0"/>
                      </a:moveTo>
                      <a:lnTo>
                        <a:pt x="18" y="35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Freeform 91"/>
                <p:cNvSpPr>
                  <a:spLocks noEditPoints="1"/>
                </p:cNvSpPr>
                <p:nvPr/>
              </p:nvSpPr>
              <p:spPr bwMode="auto">
                <a:xfrm>
                  <a:off x="5312912" y="2694039"/>
                  <a:ext cx="57102" cy="66398"/>
                </a:xfrm>
                <a:custGeom>
                  <a:avLst/>
                  <a:gdLst>
                    <a:gd name="T0" fmla="*/ 15 w 31"/>
                    <a:gd name="T1" fmla="*/ 0 h 35"/>
                    <a:gd name="T2" fmla="*/ 15 w 31"/>
                    <a:gd name="T3" fmla="*/ 35 h 35"/>
                    <a:gd name="T4" fmla="*/ 31 w 31"/>
                    <a:gd name="T5" fmla="*/ 18 h 35"/>
                    <a:gd name="T6" fmla="*/ 0 w 31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1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Freeform 92"/>
                <p:cNvSpPr>
                  <a:spLocks noEditPoints="1"/>
                </p:cNvSpPr>
                <p:nvPr/>
              </p:nvSpPr>
              <p:spPr bwMode="auto">
                <a:xfrm>
                  <a:off x="5281599" y="2694039"/>
                  <a:ext cx="58944" cy="66398"/>
                </a:xfrm>
                <a:custGeom>
                  <a:avLst/>
                  <a:gdLst>
                    <a:gd name="T0" fmla="*/ 17 w 32"/>
                    <a:gd name="T1" fmla="*/ 0 h 35"/>
                    <a:gd name="T2" fmla="*/ 17 w 32"/>
                    <a:gd name="T3" fmla="*/ 35 h 35"/>
                    <a:gd name="T4" fmla="*/ 32 w 32"/>
                    <a:gd name="T5" fmla="*/ 18 h 35"/>
                    <a:gd name="T6" fmla="*/ 0 w 32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2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Freeform 93"/>
                <p:cNvSpPr>
                  <a:spLocks noEditPoints="1"/>
                </p:cNvSpPr>
                <p:nvPr/>
              </p:nvSpPr>
              <p:spPr bwMode="auto">
                <a:xfrm>
                  <a:off x="5215287" y="2694039"/>
                  <a:ext cx="58944" cy="66398"/>
                </a:xfrm>
                <a:custGeom>
                  <a:avLst/>
                  <a:gdLst>
                    <a:gd name="T0" fmla="*/ 17 w 32"/>
                    <a:gd name="T1" fmla="*/ 0 h 35"/>
                    <a:gd name="T2" fmla="*/ 17 w 32"/>
                    <a:gd name="T3" fmla="*/ 35 h 35"/>
                    <a:gd name="T4" fmla="*/ 32 w 32"/>
                    <a:gd name="T5" fmla="*/ 18 h 35"/>
                    <a:gd name="T6" fmla="*/ 0 w 32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2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0" name="Freeform 94"/>
                <p:cNvSpPr>
                  <a:spLocks noEditPoints="1"/>
                </p:cNvSpPr>
                <p:nvPr/>
              </p:nvSpPr>
              <p:spPr bwMode="auto">
                <a:xfrm>
                  <a:off x="5206077" y="2694039"/>
                  <a:ext cx="58944" cy="66398"/>
                </a:xfrm>
                <a:custGeom>
                  <a:avLst/>
                  <a:gdLst>
                    <a:gd name="T0" fmla="*/ 17 w 32"/>
                    <a:gd name="T1" fmla="*/ 0 h 35"/>
                    <a:gd name="T2" fmla="*/ 17 w 32"/>
                    <a:gd name="T3" fmla="*/ 35 h 35"/>
                    <a:gd name="T4" fmla="*/ 32 w 32"/>
                    <a:gd name="T5" fmla="*/ 18 h 35"/>
                    <a:gd name="T6" fmla="*/ 0 w 32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2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1" name="Freeform 95"/>
                <p:cNvSpPr>
                  <a:spLocks noEditPoints="1"/>
                </p:cNvSpPr>
                <p:nvPr/>
              </p:nvSpPr>
              <p:spPr bwMode="auto">
                <a:xfrm>
                  <a:off x="5176605" y="2694039"/>
                  <a:ext cx="60786" cy="66398"/>
                </a:xfrm>
                <a:custGeom>
                  <a:avLst/>
                  <a:gdLst>
                    <a:gd name="T0" fmla="*/ 16 w 33"/>
                    <a:gd name="T1" fmla="*/ 0 h 35"/>
                    <a:gd name="T2" fmla="*/ 16 w 33"/>
                    <a:gd name="T3" fmla="*/ 35 h 35"/>
                    <a:gd name="T4" fmla="*/ 33 w 33"/>
                    <a:gd name="T5" fmla="*/ 18 h 35"/>
                    <a:gd name="T6" fmla="*/ 0 w 33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6" y="0"/>
                      </a:moveTo>
                      <a:lnTo>
                        <a:pt x="16" y="35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2" name="Freeform 96"/>
                <p:cNvSpPr>
                  <a:spLocks noEditPoints="1"/>
                </p:cNvSpPr>
                <p:nvPr/>
              </p:nvSpPr>
              <p:spPr bwMode="auto">
                <a:xfrm>
                  <a:off x="5148975" y="2694039"/>
                  <a:ext cx="57102" cy="66398"/>
                </a:xfrm>
                <a:custGeom>
                  <a:avLst/>
                  <a:gdLst>
                    <a:gd name="T0" fmla="*/ 15 w 31"/>
                    <a:gd name="T1" fmla="*/ 0 h 35"/>
                    <a:gd name="T2" fmla="*/ 15 w 31"/>
                    <a:gd name="T3" fmla="*/ 35 h 35"/>
                    <a:gd name="T4" fmla="*/ 31 w 31"/>
                    <a:gd name="T5" fmla="*/ 18 h 35"/>
                    <a:gd name="T6" fmla="*/ 0 w 31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1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3" name="Freeform 97"/>
                <p:cNvSpPr>
                  <a:spLocks noEditPoints="1"/>
                </p:cNvSpPr>
                <p:nvPr/>
              </p:nvSpPr>
              <p:spPr bwMode="auto">
                <a:xfrm>
                  <a:off x="5117662" y="2694039"/>
                  <a:ext cx="58944" cy="66398"/>
                </a:xfrm>
                <a:custGeom>
                  <a:avLst/>
                  <a:gdLst>
                    <a:gd name="T0" fmla="*/ 17 w 32"/>
                    <a:gd name="T1" fmla="*/ 0 h 35"/>
                    <a:gd name="T2" fmla="*/ 17 w 32"/>
                    <a:gd name="T3" fmla="*/ 35 h 35"/>
                    <a:gd name="T4" fmla="*/ 32 w 32"/>
                    <a:gd name="T5" fmla="*/ 18 h 35"/>
                    <a:gd name="T6" fmla="*/ 0 w 32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2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4" name="Freeform 98"/>
                <p:cNvSpPr>
                  <a:spLocks noEditPoints="1"/>
                </p:cNvSpPr>
                <p:nvPr/>
              </p:nvSpPr>
              <p:spPr bwMode="auto">
                <a:xfrm>
                  <a:off x="5010826" y="2639023"/>
                  <a:ext cx="58944" cy="66398"/>
                </a:xfrm>
                <a:custGeom>
                  <a:avLst/>
                  <a:gdLst>
                    <a:gd name="T0" fmla="*/ 17 w 32"/>
                    <a:gd name="T1" fmla="*/ 0 h 35"/>
                    <a:gd name="T2" fmla="*/ 17 w 32"/>
                    <a:gd name="T3" fmla="*/ 35 h 35"/>
                    <a:gd name="T4" fmla="*/ 32 w 32"/>
                    <a:gd name="T5" fmla="*/ 18 h 35"/>
                    <a:gd name="T6" fmla="*/ 0 w 32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2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Freeform 99"/>
                <p:cNvSpPr>
                  <a:spLocks noEditPoints="1"/>
                </p:cNvSpPr>
                <p:nvPr/>
              </p:nvSpPr>
              <p:spPr bwMode="auto">
                <a:xfrm>
                  <a:off x="4981355" y="2639023"/>
                  <a:ext cx="60786" cy="66398"/>
                </a:xfrm>
                <a:custGeom>
                  <a:avLst/>
                  <a:gdLst>
                    <a:gd name="T0" fmla="*/ 16 w 33"/>
                    <a:gd name="T1" fmla="*/ 0 h 35"/>
                    <a:gd name="T2" fmla="*/ 16 w 33"/>
                    <a:gd name="T3" fmla="*/ 35 h 35"/>
                    <a:gd name="T4" fmla="*/ 33 w 33"/>
                    <a:gd name="T5" fmla="*/ 18 h 35"/>
                    <a:gd name="T6" fmla="*/ 0 w 33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6" y="0"/>
                      </a:moveTo>
                      <a:lnTo>
                        <a:pt x="16" y="35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Freeform 100"/>
                <p:cNvSpPr>
                  <a:spLocks noEditPoints="1"/>
                </p:cNvSpPr>
                <p:nvPr/>
              </p:nvSpPr>
              <p:spPr bwMode="auto">
                <a:xfrm>
                  <a:off x="4966619" y="2639023"/>
                  <a:ext cx="55260" cy="66398"/>
                </a:xfrm>
                <a:custGeom>
                  <a:avLst/>
                  <a:gdLst>
                    <a:gd name="T0" fmla="*/ 15 w 30"/>
                    <a:gd name="T1" fmla="*/ 0 h 35"/>
                    <a:gd name="T2" fmla="*/ 15 w 30"/>
                    <a:gd name="T3" fmla="*/ 35 h 35"/>
                    <a:gd name="T4" fmla="*/ 30 w 30"/>
                    <a:gd name="T5" fmla="*/ 18 h 35"/>
                    <a:gd name="T6" fmla="*/ 0 w 30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0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Freeform 101"/>
                <p:cNvSpPr>
                  <a:spLocks noEditPoints="1"/>
                </p:cNvSpPr>
                <p:nvPr/>
              </p:nvSpPr>
              <p:spPr bwMode="auto">
                <a:xfrm>
                  <a:off x="4953725" y="2639023"/>
                  <a:ext cx="57102" cy="66398"/>
                </a:xfrm>
                <a:custGeom>
                  <a:avLst/>
                  <a:gdLst>
                    <a:gd name="T0" fmla="*/ 15 w 31"/>
                    <a:gd name="T1" fmla="*/ 0 h 35"/>
                    <a:gd name="T2" fmla="*/ 15 w 31"/>
                    <a:gd name="T3" fmla="*/ 35 h 35"/>
                    <a:gd name="T4" fmla="*/ 31 w 31"/>
                    <a:gd name="T5" fmla="*/ 18 h 35"/>
                    <a:gd name="T6" fmla="*/ 0 w 31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1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Freeform 102"/>
                <p:cNvSpPr>
                  <a:spLocks noEditPoints="1"/>
                </p:cNvSpPr>
                <p:nvPr/>
              </p:nvSpPr>
              <p:spPr bwMode="auto">
                <a:xfrm>
                  <a:off x="4940831" y="2639023"/>
                  <a:ext cx="57102" cy="66398"/>
                </a:xfrm>
                <a:custGeom>
                  <a:avLst/>
                  <a:gdLst>
                    <a:gd name="T0" fmla="*/ 15 w 31"/>
                    <a:gd name="T1" fmla="*/ 0 h 35"/>
                    <a:gd name="T2" fmla="*/ 15 w 31"/>
                    <a:gd name="T3" fmla="*/ 35 h 35"/>
                    <a:gd name="T4" fmla="*/ 31 w 31"/>
                    <a:gd name="T5" fmla="*/ 18 h 35"/>
                    <a:gd name="T6" fmla="*/ 0 w 31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1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Freeform 103"/>
                <p:cNvSpPr>
                  <a:spLocks noEditPoints="1"/>
                </p:cNvSpPr>
                <p:nvPr/>
              </p:nvSpPr>
              <p:spPr bwMode="auto">
                <a:xfrm>
                  <a:off x="4933463" y="2616258"/>
                  <a:ext cx="60786" cy="66398"/>
                </a:xfrm>
                <a:custGeom>
                  <a:avLst/>
                  <a:gdLst>
                    <a:gd name="T0" fmla="*/ 18 w 33"/>
                    <a:gd name="T1" fmla="*/ 0 h 35"/>
                    <a:gd name="T2" fmla="*/ 18 w 33"/>
                    <a:gd name="T3" fmla="*/ 35 h 35"/>
                    <a:gd name="T4" fmla="*/ 33 w 33"/>
                    <a:gd name="T5" fmla="*/ 18 h 35"/>
                    <a:gd name="T6" fmla="*/ 0 w 33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8" y="0"/>
                      </a:moveTo>
                      <a:lnTo>
                        <a:pt x="18" y="35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0" name="Freeform 104"/>
                <p:cNvSpPr>
                  <a:spLocks noEditPoints="1"/>
                </p:cNvSpPr>
                <p:nvPr/>
              </p:nvSpPr>
              <p:spPr bwMode="auto">
                <a:xfrm>
                  <a:off x="4927937" y="2604876"/>
                  <a:ext cx="60786" cy="68295"/>
                </a:xfrm>
                <a:custGeom>
                  <a:avLst/>
                  <a:gdLst>
                    <a:gd name="T0" fmla="*/ 15 w 33"/>
                    <a:gd name="T1" fmla="*/ 0 h 36"/>
                    <a:gd name="T2" fmla="*/ 15 w 33"/>
                    <a:gd name="T3" fmla="*/ 36 h 36"/>
                    <a:gd name="T4" fmla="*/ 33 w 33"/>
                    <a:gd name="T5" fmla="*/ 18 h 36"/>
                    <a:gd name="T6" fmla="*/ 0 w 33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Freeform 105"/>
                <p:cNvSpPr>
                  <a:spLocks noEditPoints="1"/>
                </p:cNvSpPr>
                <p:nvPr/>
              </p:nvSpPr>
              <p:spPr bwMode="auto">
                <a:xfrm>
                  <a:off x="4922411" y="2604876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8 h 36"/>
                    <a:gd name="T6" fmla="*/ 0 w 32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Freeform 106"/>
                <p:cNvSpPr>
                  <a:spLocks noEditPoints="1"/>
                </p:cNvSpPr>
                <p:nvPr/>
              </p:nvSpPr>
              <p:spPr bwMode="auto">
                <a:xfrm>
                  <a:off x="4905833" y="2557448"/>
                  <a:ext cx="60786" cy="68295"/>
                </a:xfrm>
                <a:custGeom>
                  <a:avLst/>
                  <a:gdLst>
                    <a:gd name="T0" fmla="*/ 15 w 33"/>
                    <a:gd name="T1" fmla="*/ 0 h 36"/>
                    <a:gd name="T2" fmla="*/ 15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Freeform 107"/>
                <p:cNvSpPr>
                  <a:spLocks noEditPoints="1"/>
                </p:cNvSpPr>
                <p:nvPr/>
              </p:nvSpPr>
              <p:spPr bwMode="auto">
                <a:xfrm>
                  <a:off x="4905833" y="2570728"/>
                  <a:ext cx="60786" cy="68295"/>
                </a:xfrm>
                <a:custGeom>
                  <a:avLst/>
                  <a:gdLst>
                    <a:gd name="T0" fmla="*/ 15 w 33"/>
                    <a:gd name="T1" fmla="*/ 0 h 36"/>
                    <a:gd name="T2" fmla="*/ 15 w 33"/>
                    <a:gd name="T3" fmla="*/ 36 h 36"/>
                    <a:gd name="T4" fmla="*/ 33 w 33"/>
                    <a:gd name="T5" fmla="*/ 18 h 36"/>
                    <a:gd name="T6" fmla="*/ 0 w 33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Freeform 108"/>
                <p:cNvSpPr>
                  <a:spLocks noEditPoints="1"/>
                </p:cNvSpPr>
                <p:nvPr/>
              </p:nvSpPr>
              <p:spPr bwMode="auto">
                <a:xfrm>
                  <a:off x="4900307" y="2570728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8 h 36"/>
                    <a:gd name="T6" fmla="*/ 0 w 30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Freeform 109"/>
                <p:cNvSpPr>
                  <a:spLocks noEditPoints="1"/>
                </p:cNvSpPr>
                <p:nvPr/>
              </p:nvSpPr>
              <p:spPr bwMode="auto">
                <a:xfrm>
                  <a:off x="4900307" y="2553654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9 h 36"/>
                    <a:gd name="T6" fmla="*/ 0 w 30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Freeform 110"/>
                <p:cNvSpPr>
                  <a:spLocks noEditPoints="1"/>
                </p:cNvSpPr>
                <p:nvPr/>
              </p:nvSpPr>
              <p:spPr bwMode="auto">
                <a:xfrm>
                  <a:off x="4887413" y="2553654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Freeform 111"/>
                <p:cNvSpPr>
                  <a:spLocks noEditPoints="1"/>
                </p:cNvSpPr>
                <p:nvPr/>
              </p:nvSpPr>
              <p:spPr bwMode="auto">
                <a:xfrm>
                  <a:off x="4878203" y="2553654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9 h 36"/>
                    <a:gd name="T6" fmla="*/ 0 w 30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Freeform 112"/>
                <p:cNvSpPr>
                  <a:spLocks noEditPoints="1"/>
                </p:cNvSpPr>
                <p:nvPr/>
              </p:nvSpPr>
              <p:spPr bwMode="auto">
                <a:xfrm>
                  <a:off x="4865309" y="2553654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 113"/>
                <p:cNvSpPr>
                  <a:spLocks noEditPoints="1"/>
                </p:cNvSpPr>
                <p:nvPr/>
              </p:nvSpPr>
              <p:spPr bwMode="auto">
                <a:xfrm>
                  <a:off x="4865309" y="2536580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8 h 36"/>
                    <a:gd name="T6" fmla="*/ 0 w 31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Freeform 114"/>
                <p:cNvSpPr>
                  <a:spLocks noEditPoints="1"/>
                </p:cNvSpPr>
                <p:nvPr/>
              </p:nvSpPr>
              <p:spPr bwMode="auto">
                <a:xfrm>
                  <a:off x="4857941" y="2536580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8 h 36"/>
                    <a:gd name="T6" fmla="*/ 0 w 33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Freeform 115"/>
                <p:cNvSpPr>
                  <a:spLocks noEditPoints="1"/>
                </p:cNvSpPr>
                <p:nvPr/>
              </p:nvSpPr>
              <p:spPr bwMode="auto">
                <a:xfrm>
                  <a:off x="4852415" y="2536580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8 h 36"/>
                    <a:gd name="T6" fmla="*/ 0 w 31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Freeform 116"/>
                <p:cNvSpPr>
                  <a:spLocks noEditPoints="1"/>
                </p:cNvSpPr>
                <p:nvPr/>
              </p:nvSpPr>
              <p:spPr bwMode="auto">
                <a:xfrm>
                  <a:off x="4833996" y="2536580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8 h 36"/>
                    <a:gd name="T6" fmla="*/ 0 w 32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Freeform 117"/>
                <p:cNvSpPr>
                  <a:spLocks noEditPoints="1"/>
                </p:cNvSpPr>
                <p:nvPr/>
              </p:nvSpPr>
              <p:spPr bwMode="auto">
                <a:xfrm>
                  <a:off x="4817418" y="2536580"/>
                  <a:ext cx="60786" cy="68295"/>
                </a:xfrm>
                <a:custGeom>
                  <a:avLst/>
                  <a:gdLst>
                    <a:gd name="T0" fmla="*/ 15 w 33"/>
                    <a:gd name="T1" fmla="*/ 0 h 36"/>
                    <a:gd name="T2" fmla="*/ 15 w 33"/>
                    <a:gd name="T3" fmla="*/ 36 h 36"/>
                    <a:gd name="T4" fmla="*/ 33 w 33"/>
                    <a:gd name="T5" fmla="*/ 18 h 36"/>
                    <a:gd name="T6" fmla="*/ 0 w 33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Freeform 118"/>
                <p:cNvSpPr>
                  <a:spLocks noEditPoints="1"/>
                </p:cNvSpPr>
                <p:nvPr/>
              </p:nvSpPr>
              <p:spPr bwMode="auto">
                <a:xfrm>
                  <a:off x="4811892" y="2536580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8 h 36"/>
                    <a:gd name="T6" fmla="*/ 0 w 30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Freeform 119"/>
                <p:cNvSpPr>
                  <a:spLocks noEditPoints="1"/>
                </p:cNvSpPr>
                <p:nvPr/>
              </p:nvSpPr>
              <p:spPr bwMode="auto">
                <a:xfrm>
                  <a:off x="4804524" y="2536580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8 h 36"/>
                    <a:gd name="T6" fmla="*/ 0 w 33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Freeform 120"/>
                <p:cNvSpPr>
                  <a:spLocks noEditPoints="1"/>
                </p:cNvSpPr>
                <p:nvPr/>
              </p:nvSpPr>
              <p:spPr bwMode="auto">
                <a:xfrm>
                  <a:off x="4798998" y="2536580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8 h 36"/>
                    <a:gd name="T6" fmla="*/ 0 w 32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Freeform 121"/>
                <p:cNvSpPr>
                  <a:spLocks noEditPoints="1"/>
                </p:cNvSpPr>
                <p:nvPr/>
              </p:nvSpPr>
              <p:spPr bwMode="auto">
                <a:xfrm>
                  <a:off x="4778736" y="2536580"/>
                  <a:ext cx="60786" cy="68295"/>
                </a:xfrm>
                <a:custGeom>
                  <a:avLst/>
                  <a:gdLst>
                    <a:gd name="T0" fmla="*/ 18 w 33"/>
                    <a:gd name="T1" fmla="*/ 0 h 36"/>
                    <a:gd name="T2" fmla="*/ 18 w 33"/>
                    <a:gd name="T3" fmla="*/ 36 h 36"/>
                    <a:gd name="T4" fmla="*/ 33 w 33"/>
                    <a:gd name="T5" fmla="*/ 18 h 36"/>
                    <a:gd name="T6" fmla="*/ 0 w 33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8" y="0"/>
                      </a:moveTo>
                      <a:lnTo>
                        <a:pt x="18" y="36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Freeform 122"/>
                <p:cNvSpPr>
                  <a:spLocks noEditPoints="1"/>
                </p:cNvSpPr>
                <p:nvPr/>
              </p:nvSpPr>
              <p:spPr bwMode="auto">
                <a:xfrm>
                  <a:off x="4776894" y="2521404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7 h 36"/>
                    <a:gd name="T6" fmla="*/ 0 w 31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Freeform 123"/>
                <p:cNvSpPr>
                  <a:spLocks noEditPoints="1"/>
                </p:cNvSpPr>
                <p:nvPr/>
              </p:nvSpPr>
              <p:spPr bwMode="auto">
                <a:xfrm>
                  <a:off x="4769526" y="2521404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7 h 36"/>
                    <a:gd name="T6" fmla="*/ 0 w 33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0" name="Freeform 124"/>
                <p:cNvSpPr>
                  <a:spLocks noEditPoints="1"/>
                </p:cNvSpPr>
                <p:nvPr/>
              </p:nvSpPr>
              <p:spPr bwMode="auto">
                <a:xfrm>
                  <a:off x="4764000" y="2521404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7 h 36"/>
                    <a:gd name="T6" fmla="*/ 0 w 32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1" name="Freeform 125"/>
                <p:cNvSpPr>
                  <a:spLocks noEditPoints="1"/>
                </p:cNvSpPr>
                <p:nvPr/>
              </p:nvSpPr>
              <p:spPr bwMode="auto">
                <a:xfrm>
                  <a:off x="4692163" y="2502433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8 h 36"/>
                    <a:gd name="T6" fmla="*/ 0 w 30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Freeform 126"/>
                <p:cNvSpPr>
                  <a:spLocks noEditPoints="1"/>
                </p:cNvSpPr>
                <p:nvPr/>
              </p:nvSpPr>
              <p:spPr bwMode="auto">
                <a:xfrm>
                  <a:off x="4666375" y="2470182"/>
                  <a:ext cx="58944" cy="66398"/>
                </a:xfrm>
                <a:custGeom>
                  <a:avLst/>
                  <a:gdLst>
                    <a:gd name="T0" fmla="*/ 17 w 32"/>
                    <a:gd name="T1" fmla="*/ 0 h 35"/>
                    <a:gd name="T2" fmla="*/ 17 w 32"/>
                    <a:gd name="T3" fmla="*/ 35 h 35"/>
                    <a:gd name="T4" fmla="*/ 32 w 32"/>
                    <a:gd name="T5" fmla="*/ 17 h 35"/>
                    <a:gd name="T6" fmla="*/ 0 w 32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Freeform 127"/>
                <p:cNvSpPr>
                  <a:spLocks noEditPoints="1"/>
                </p:cNvSpPr>
                <p:nvPr/>
              </p:nvSpPr>
              <p:spPr bwMode="auto">
                <a:xfrm>
                  <a:off x="4640587" y="2475874"/>
                  <a:ext cx="60786" cy="68295"/>
                </a:xfrm>
                <a:custGeom>
                  <a:avLst/>
                  <a:gdLst>
                    <a:gd name="T0" fmla="*/ 17 w 33"/>
                    <a:gd name="T1" fmla="*/ 0 h 36"/>
                    <a:gd name="T2" fmla="*/ 17 w 33"/>
                    <a:gd name="T3" fmla="*/ 36 h 36"/>
                    <a:gd name="T4" fmla="*/ 33 w 33"/>
                    <a:gd name="T5" fmla="*/ 17 h 36"/>
                    <a:gd name="T6" fmla="*/ 0 w 33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Freeform 128"/>
                <p:cNvSpPr>
                  <a:spLocks noEditPoints="1"/>
                </p:cNvSpPr>
                <p:nvPr/>
              </p:nvSpPr>
              <p:spPr bwMode="auto">
                <a:xfrm>
                  <a:off x="4614799" y="2462594"/>
                  <a:ext cx="60786" cy="68295"/>
                </a:xfrm>
                <a:custGeom>
                  <a:avLst/>
                  <a:gdLst>
                    <a:gd name="T0" fmla="*/ 18 w 33"/>
                    <a:gd name="T1" fmla="*/ 0 h 36"/>
                    <a:gd name="T2" fmla="*/ 18 w 33"/>
                    <a:gd name="T3" fmla="*/ 36 h 36"/>
                    <a:gd name="T4" fmla="*/ 33 w 33"/>
                    <a:gd name="T5" fmla="*/ 17 h 36"/>
                    <a:gd name="T6" fmla="*/ 0 w 33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8" y="0"/>
                      </a:moveTo>
                      <a:lnTo>
                        <a:pt x="18" y="36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Freeform 129"/>
                <p:cNvSpPr>
                  <a:spLocks noEditPoints="1"/>
                </p:cNvSpPr>
                <p:nvPr/>
              </p:nvSpPr>
              <p:spPr bwMode="auto">
                <a:xfrm>
                  <a:off x="4612957" y="2462594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7 h 36"/>
                    <a:gd name="T6" fmla="*/ 0 w 32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Freeform 130"/>
                <p:cNvSpPr>
                  <a:spLocks noEditPoints="1"/>
                </p:cNvSpPr>
                <p:nvPr/>
              </p:nvSpPr>
              <p:spPr bwMode="auto">
                <a:xfrm>
                  <a:off x="4559539" y="2434138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9 h 36"/>
                    <a:gd name="T6" fmla="*/ 0 w 30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Freeform 131"/>
                <p:cNvSpPr>
                  <a:spLocks noEditPoints="1"/>
                </p:cNvSpPr>
                <p:nvPr/>
              </p:nvSpPr>
              <p:spPr bwMode="auto">
                <a:xfrm>
                  <a:off x="4552172" y="2434138"/>
                  <a:ext cx="60786" cy="68295"/>
                </a:xfrm>
                <a:custGeom>
                  <a:avLst/>
                  <a:gdLst>
                    <a:gd name="T0" fmla="*/ 17 w 33"/>
                    <a:gd name="T1" fmla="*/ 0 h 36"/>
                    <a:gd name="T2" fmla="*/ 17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Freeform 132"/>
                <p:cNvSpPr>
                  <a:spLocks noEditPoints="1"/>
                </p:cNvSpPr>
                <p:nvPr/>
              </p:nvSpPr>
              <p:spPr bwMode="auto">
                <a:xfrm>
                  <a:off x="4524542" y="2434138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Freeform 133"/>
                <p:cNvSpPr>
                  <a:spLocks noEditPoints="1"/>
                </p:cNvSpPr>
                <p:nvPr/>
              </p:nvSpPr>
              <p:spPr bwMode="auto">
                <a:xfrm>
                  <a:off x="4520858" y="2434138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Freeform 134"/>
                <p:cNvSpPr>
                  <a:spLocks noEditPoints="1"/>
                </p:cNvSpPr>
                <p:nvPr/>
              </p:nvSpPr>
              <p:spPr bwMode="auto">
                <a:xfrm>
                  <a:off x="4504280" y="2434138"/>
                  <a:ext cx="57102" cy="68295"/>
                </a:xfrm>
                <a:custGeom>
                  <a:avLst/>
                  <a:gdLst>
                    <a:gd name="T0" fmla="*/ 16 w 31"/>
                    <a:gd name="T1" fmla="*/ 0 h 36"/>
                    <a:gd name="T2" fmla="*/ 16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1" name="Freeform 135"/>
                <p:cNvSpPr>
                  <a:spLocks noEditPoints="1"/>
                </p:cNvSpPr>
                <p:nvPr/>
              </p:nvSpPr>
              <p:spPr bwMode="auto">
                <a:xfrm>
                  <a:off x="4495070" y="2434138"/>
                  <a:ext cx="57102" cy="68295"/>
                </a:xfrm>
                <a:custGeom>
                  <a:avLst/>
                  <a:gdLst>
                    <a:gd name="T0" fmla="*/ 16 w 31"/>
                    <a:gd name="T1" fmla="*/ 0 h 36"/>
                    <a:gd name="T2" fmla="*/ 16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2" name="Freeform 136"/>
                <p:cNvSpPr>
                  <a:spLocks noEditPoints="1"/>
                </p:cNvSpPr>
                <p:nvPr/>
              </p:nvSpPr>
              <p:spPr bwMode="auto">
                <a:xfrm>
                  <a:off x="4489544" y="2434138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3" name="Freeform 137"/>
                <p:cNvSpPr>
                  <a:spLocks noEditPoints="1"/>
                </p:cNvSpPr>
                <p:nvPr/>
              </p:nvSpPr>
              <p:spPr bwMode="auto">
                <a:xfrm>
                  <a:off x="4450862" y="2434138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4" name="Freeform 138"/>
                <p:cNvSpPr>
                  <a:spLocks noEditPoints="1"/>
                </p:cNvSpPr>
                <p:nvPr/>
              </p:nvSpPr>
              <p:spPr bwMode="auto">
                <a:xfrm>
                  <a:off x="4437968" y="2434138"/>
                  <a:ext cx="57102" cy="68295"/>
                </a:xfrm>
                <a:custGeom>
                  <a:avLst/>
                  <a:gdLst>
                    <a:gd name="T0" fmla="*/ 16 w 31"/>
                    <a:gd name="T1" fmla="*/ 0 h 36"/>
                    <a:gd name="T2" fmla="*/ 16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5" name="Freeform 139"/>
                <p:cNvSpPr>
                  <a:spLocks noEditPoints="1"/>
                </p:cNvSpPr>
                <p:nvPr/>
              </p:nvSpPr>
              <p:spPr bwMode="auto">
                <a:xfrm>
                  <a:off x="4432442" y="2434138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Freeform 140"/>
                <p:cNvSpPr>
                  <a:spLocks noEditPoints="1"/>
                </p:cNvSpPr>
                <p:nvPr/>
              </p:nvSpPr>
              <p:spPr bwMode="auto">
                <a:xfrm>
                  <a:off x="4423232" y="2434138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Freeform 141"/>
                <p:cNvSpPr>
                  <a:spLocks noEditPoints="1"/>
                </p:cNvSpPr>
                <p:nvPr/>
              </p:nvSpPr>
              <p:spPr bwMode="auto">
                <a:xfrm>
                  <a:off x="4410339" y="2434138"/>
                  <a:ext cx="60786" cy="68295"/>
                </a:xfrm>
                <a:custGeom>
                  <a:avLst/>
                  <a:gdLst>
                    <a:gd name="T0" fmla="*/ 15 w 33"/>
                    <a:gd name="T1" fmla="*/ 0 h 36"/>
                    <a:gd name="T2" fmla="*/ 15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Freeform 142"/>
                <p:cNvSpPr>
                  <a:spLocks noEditPoints="1"/>
                </p:cNvSpPr>
                <p:nvPr/>
              </p:nvSpPr>
              <p:spPr bwMode="auto">
                <a:xfrm>
                  <a:off x="4393761" y="2434138"/>
                  <a:ext cx="60786" cy="68295"/>
                </a:xfrm>
                <a:custGeom>
                  <a:avLst/>
                  <a:gdLst>
                    <a:gd name="T0" fmla="*/ 18 w 33"/>
                    <a:gd name="T1" fmla="*/ 0 h 36"/>
                    <a:gd name="T2" fmla="*/ 18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8" y="0"/>
                      </a:moveTo>
                      <a:lnTo>
                        <a:pt x="18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9" name="Freeform 143"/>
                <p:cNvSpPr>
                  <a:spLocks noEditPoints="1"/>
                </p:cNvSpPr>
                <p:nvPr/>
              </p:nvSpPr>
              <p:spPr bwMode="auto">
                <a:xfrm>
                  <a:off x="4388235" y="2434138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Freeform 144"/>
                <p:cNvSpPr>
                  <a:spLocks noEditPoints="1"/>
                </p:cNvSpPr>
                <p:nvPr/>
              </p:nvSpPr>
              <p:spPr bwMode="auto">
                <a:xfrm>
                  <a:off x="4382709" y="2434138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Freeform 145"/>
                <p:cNvSpPr>
                  <a:spLocks noEditPoints="1"/>
                </p:cNvSpPr>
                <p:nvPr/>
              </p:nvSpPr>
              <p:spPr bwMode="auto">
                <a:xfrm>
                  <a:off x="4360605" y="2434138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Freeform 146"/>
                <p:cNvSpPr>
                  <a:spLocks noEditPoints="1"/>
                </p:cNvSpPr>
                <p:nvPr/>
              </p:nvSpPr>
              <p:spPr bwMode="auto">
                <a:xfrm>
                  <a:off x="4334817" y="2434138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3" name="Freeform 147"/>
                <p:cNvSpPr>
                  <a:spLocks noEditPoints="1"/>
                </p:cNvSpPr>
                <p:nvPr/>
              </p:nvSpPr>
              <p:spPr bwMode="auto">
                <a:xfrm>
                  <a:off x="4286925" y="2420858"/>
                  <a:ext cx="57102" cy="68295"/>
                </a:xfrm>
                <a:custGeom>
                  <a:avLst/>
                  <a:gdLst>
                    <a:gd name="T0" fmla="*/ 16 w 31"/>
                    <a:gd name="T1" fmla="*/ 0 h 36"/>
                    <a:gd name="T2" fmla="*/ 16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Freeform 148"/>
                <p:cNvSpPr>
                  <a:spLocks noEditPoints="1"/>
                </p:cNvSpPr>
                <p:nvPr/>
              </p:nvSpPr>
              <p:spPr bwMode="auto">
                <a:xfrm>
                  <a:off x="4078781" y="2339283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7 h 36"/>
                    <a:gd name="T6" fmla="*/ 0 w 33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5" name="Freeform 149"/>
                <p:cNvSpPr>
                  <a:spLocks noEditPoints="1"/>
                </p:cNvSpPr>
                <p:nvPr/>
              </p:nvSpPr>
              <p:spPr bwMode="auto">
                <a:xfrm>
                  <a:off x="3968262" y="2291856"/>
                  <a:ext cx="57102" cy="66398"/>
                </a:xfrm>
                <a:custGeom>
                  <a:avLst/>
                  <a:gdLst>
                    <a:gd name="T0" fmla="*/ 16 w 31"/>
                    <a:gd name="T1" fmla="*/ 0 h 35"/>
                    <a:gd name="T2" fmla="*/ 16 w 31"/>
                    <a:gd name="T3" fmla="*/ 35 h 35"/>
                    <a:gd name="T4" fmla="*/ 31 w 31"/>
                    <a:gd name="T5" fmla="*/ 17 h 35"/>
                    <a:gd name="T6" fmla="*/ 0 w 31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5">
                      <a:moveTo>
                        <a:pt x="16" y="0"/>
                      </a:moveTo>
                      <a:lnTo>
                        <a:pt x="16" y="35"/>
                      </a:lnTo>
                      <a:moveTo>
                        <a:pt x="31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Freeform 150"/>
                <p:cNvSpPr>
                  <a:spLocks noEditPoints="1"/>
                </p:cNvSpPr>
                <p:nvPr/>
              </p:nvSpPr>
              <p:spPr bwMode="auto">
                <a:xfrm>
                  <a:off x="3927738" y="2291856"/>
                  <a:ext cx="57102" cy="66398"/>
                </a:xfrm>
                <a:custGeom>
                  <a:avLst/>
                  <a:gdLst>
                    <a:gd name="T0" fmla="*/ 15 w 31"/>
                    <a:gd name="T1" fmla="*/ 0 h 35"/>
                    <a:gd name="T2" fmla="*/ 15 w 31"/>
                    <a:gd name="T3" fmla="*/ 35 h 35"/>
                    <a:gd name="T4" fmla="*/ 31 w 31"/>
                    <a:gd name="T5" fmla="*/ 17 h 35"/>
                    <a:gd name="T6" fmla="*/ 0 w 31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1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Freeform 151"/>
                <p:cNvSpPr>
                  <a:spLocks noEditPoints="1"/>
                </p:cNvSpPr>
                <p:nvPr/>
              </p:nvSpPr>
              <p:spPr bwMode="auto">
                <a:xfrm>
                  <a:off x="3866952" y="2291856"/>
                  <a:ext cx="60786" cy="66398"/>
                </a:xfrm>
                <a:custGeom>
                  <a:avLst/>
                  <a:gdLst>
                    <a:gd name="T0" fmla="*/ 16 w 33"/>
                    <a:gd name="T1" fmla="*/ 0 h 35"/>
                    <a:gd name="T2" fmla="*/ 16 w 33"/>
                    <a:gd name="T3" fmla="*/ 35 h 35"/>
                    <a:gd name="T4" fmla="*/ 33 w 33"/>
                    <a:gd name="T5" fmla="*/ 17 h 35"/>
                    <a:gd name="T6" fmla="*/ 0 w 33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6" y="0"/>
                      </a:moveTo>
                      <a:lnTo>
                        <a:pt x="16" y="35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Freeform 152"/>
                <p:cNvSpPr>
                  <a:spLocks noEditPoints="1"/>
                </p:cNvSpPr>
                <p:nvPr/>
              </p:nvSpPr>
              <p:spPr bwMode="auto">
                <a:xfrm>
                  <a:off x="3728803" y="2229252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9" name="Freeform 153"/>
                <p:cNvSpPr>
                  <a:spLocks noEditPoints="1"/>
                </p:cNvSpPr>
                <p:nvPr/>
              </p:nvSpPr>
              <p:spPr bwMode="auto">
                <a:xfrm>
                  <a:off x="2975430" y="1950381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7 h 36"/>
                    <a:gd name="T6" fmla="*/ 0 w 30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Freeform 154"/>
                <p:cNvSpPr>
                  <a:spLocks noEditPoints="1"/>
                </p:cNvSpPr>
                <p:nvPr/>
              </p:nvSpPr>
              <p:spPr bwMode="auto">
                <a:xfrm>
                  <a:off x="2684396" y="1813790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Freeform 155"/>
                <p:cNvSpPr>
                  <a:spLocks noEditPoints="1"/>
                </p:cNvSpPr>
                <p:nvPr/>
              </p:nvSpPr>
              <p:spPr bwMode="auto">
                <a:xfrm>
                  <a:off x="2671502" y="1804305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2" name="Freeform 156"/>
                <p:cNvSpPr>
                  <a:spLocks noEditPoints="1"/>
                </p:cNvSpPr>
                <p:nvPr/>
              </p:nvSpPr>
              <p:spPr bwMode="auto">
                <a:xfrm>
                  <a:off x="2599665" y="1772055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3" name="Freeform 157"/>
                <p:cNvSpPr>
                  <a:spLocks noEditPoints="1"/>
                </p:cNvSpPr>
                <p:nvPr/>
              </p:nvSpPr>
              <p:spPr bwMode="auto">
                <a:xfrm>
                  <a:off x="2432044" y="1694274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7 h 36"/>
                    <a:gd name="T6" fmla="*/ 0 w 32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Freeform 158"/>
                <p:cNvSpPr>
                  <a:spLocks noEditPoints="1"/>
                </p:cNvSpPr>
                <p:nvPr/>
              </p:nvSpPr>
              <p:spPr bwMode="auto">
                <a:xfrm>
                  <a:off x="2369416" y="1671509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7 h 36"/>
                    <a:gd name="T6" fmla="*/ 0 w 30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Freeform 159"/>
                <p:cNvSpPr>
                  <a:spLocks noEditPoints="1"/>
                </p:cNvSpPr>
                <p:nvPr/>
              </p:nvSpPr>
              <p:spPr bwMode="auto">
                <a:xfrm>
                  <a:off x="2325209" y="1616493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9 h 36"/>
                    <a:gd name="T6" fmla="*/ 0 w 30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Freeform 160"/>
                <p:cNvSpPr>
                  <a:spLocks noEditPoints="1"/>
                </p:cNvSpPr>
                <p:nvPr/>
              </p:nvSpPr>
              <p:spPr bwMode="auto">
                <a:xfrm>
                  <a:off x="2183376" y="1525433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7 h 36"/>
                    <a:gd name="T6" fmla="*/ 0 w 32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Freeform 161"/>
                <p:cNvSpPr>
                  <a:spLocks noEditPoints="1"/>
                </p:cNvSpPr>
                <p:nvPr/>
              </p:nvSpPr>
              <p:spPr bwMode="auto">
                <a:xfrm>
                  <a:off x="2153904" y="1521639"/>
                  <a:ext cx="57102" cy="68295"/>
                </a:xfrm>
                <a:custGeom>
                  <a:avLst/>
                  <a:gdLst>
                    <a:gd name="T0" fmla="*/ 16 w 31"/>
                    <a:gd name="T1" fmla="*/ 0 h 36"/>
                    <a:gd name="T2" fmla="*/ 16 w 31"/>
                    <a:gd name="T3" fmla="*/ 36 h 36"/>
                    <a:gd name="T4" fmla="*/ 31 w 31"/>
                    <a:gd name="T5" fmla="*/ 17 h 36"/>
                    <a:gd name="T6" fmla="*/ 0 w 31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1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8" name="Freeform 162"/>
                <p:cNvSpPr>
                  <a:spLocks noEditPoints="1"/>
                </p:cNvSpPr>
                <p:nvPr/>
              </p:nvSpPr>
              <p:spPr bwMode="auto">
                <a:xfrm>
                  <a:off x="2021281" y="1453344"/>
                  <a:ext cx="57102" cy="68295"/>
                </a:xfrm>
                <a:custGeom>
                  <a:avLst/>
                  <a:gdLst>
                    <a:gd name="T0" fmla="*/ 16 w 31"/>
                    <a:gd name="T1" fmla="*/ 0 h 36"/>
                    <a:gd name="T2" fmla="*/ 16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9" name="Freeform 163"/>
                <p:cNvSpPr>
                  <a:spLocks noEditPoints="1"/>
                </p:cNvSpPr>
                <p:nvPr/>
              </p:nvSpPr>
              <p:spPr bwMode="auto">
                <a:xfrm>
                  <a:off x="2006545" y="1453344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9 h 36"/>
                    <a:gd name="T6" fmla="*/ 0 w 30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0" name="Freeform 164"/>
                <p:cNvSpPr>
                  <a:spLocks noEditPoints="1"/>
                </p:cNvSpPr>
                <p:nvPr/>
              </p:nvSpPr>
              <p:spPr bwMode="auto">
                <a:xfrm>
                  <a:off x="4476650" y="2434138"/>
                  <a:ext cx="60786" cy="68295"/>
                </a:xfrm>
                <a:custGeom>
                  <a:avLst/>
                  <a:gdLst>
                    <a:gd name="T0" fmla="*/ 15 w 33"/>
                    <a:gd name="T1" fmla="*/ 0 h 36"/>
                    <a:gd name="T2" fmla="*/ 15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Freeform 165"/>
                <p:cNvSpPr>
                  <a:spLocks noEditPoints="1"/>
                </p:cNvSpPr>
                <p:nvPr/>
              </p:nvSpPr>
              <p:spPr bwMode="auto">
                <a:xfrm>
                  <a:off x="4600063" y="2462594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7 h 36"/>
                    <a:gd name="T6" fmla="*/ 0 w 32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2" name="Freeform 166"/>
                <p:cNvSpPr>
                  <a:spLocks noEditPoints="1"/>
                </p:cNvSpPr>
                <p:nvPr/>
              </p:nvSpPr>
              <p:spPr bwMode="auto">
                <a:xfrm>
                  <a:off x="4577959" y="2462594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7 h 36"/>
                    <a:gd name="T6" fmla="*/ 0 w 31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Freeform 167"/>
                <p:cNvSpPr>
                  <a:spLocks noEditPoints="1"/>
                </p:cNvSpPr>
                <p:nvPr/>
              </p:nvSpPr>
              <p:spPr bwMode="auto">
                <a:xfrm>
                  <a:off x="4756632" y="2521404"/>
                  <a:ext cx="60786" cy="68295"/>
                </a:xfrm>
                <a:custGeom>
                  <a:avLst/>
                  <a:gdLst>
                    <a:gd name="T0" fmla="*/ 18 w 33"/>
                    <a:gd name="T1" fmla="*/ 0 h 36"/>
                    <a:gd name="T2" fmla="*/ 18 w 33"/>
                    <a:gd name="T3" fmla="*/ 36 h 36"/>
                    <a:gd name="T4" fmla="*/ 33 w 33"/>
                    <a:gd name="T5" fmla="*/ 17 h 36"/>
                    <a:gd name="T6" fmla="*/ 0 w 33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8" y="0"/>
                      </a:moveTo>
                      <a:lnTo>
                        <a:pt x="18" y="36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Freeform 168"/>
                <p:cNvSpPr>
                  <a:spLocks noEditPoints="1"/>
                </p:cNvSpPr>
                <p:nvPr/>
              </p:nvSpPr>
              <p:spPr bwMode="auto">
                <a:xfrm>
                  <a:off x="5101084" y="2694039"/>
                  <a:ext cx="57102" cy="66398"/>
                </a:xfrm>
                <a:custGeom>
                  <a:avLst/>
                  <a:gdLst>
                    <a:gd name="T0" fmla="*/ 16 w 31"/>
                    <a:gd name="T1" fmla="*/ 0 h 35"/>
                    <a:gd name="T2" fmla="*/ 16 w 31"/>
                    <a:gd name="T3" fmla="*/ 35 h 35"/>
                    <a:gd name="T4" fmla="*/ 31 w 31"/>
                    <a:gd name="T5" fmla="*/ 18 h 35"/>
                    <a:gd name="T6" fmla="*/ 0 w 31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5">
                      <a:moveTo>
                        <a:pt x="16" y="0"/>
                      </a:moveTo>
                      <a:lnTo>
                        <a:pt x="16" y="35"/>
                      </a:lnTo>
                      <a:moveTo>
                        <a:pt x="31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Freeform 169"/>
                <p:cNvSpPr>
                  <a:spLocks noEditPoints="1"/>
                </p:cNvSpPr>
                <p:nvPr/>
              </p:nvSpPr>
              <p:spPr bwMode="auto">
                <a:xfrm>
                  <a:off x="5095558" y="2697954"/>
                  <a:ext cx="57102" cy="66398"/>
                </a:xfrm>
                <a:custGeom>
                  <a:avLst/>
                  <a:gdLst>
                    <a:gd name="T0" fmla="*/ 15 w 31"/>
                    <a:gd name="T1" fmla="*/ 0 h 35"/>
                    <a:gd name="T2" fmla="*/ 15 w 31"/>
                    <a:gd name="T3" fmla="*/ 35 h 35"/>
                    <a:gd name="T4" fmla="*/ 31 w 31"/>
                    <a:gd name="T5" fmla="*/ 18 h 35"/>
                    <a:gd name="T6" fmla="*/ 0 w 31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1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Freeform 170"/>
                <p:cNvSpPr>
                  <a:spLocks noEditPoints="1"/>
                </p:cNvSpPr>
                <p:nvPr/>
              </p:nvSpPr>
              <p:spPr bwMode="auto">
                <a:xfrm>
                  <a:off x="5082664" y="2639023"/>
                  <a:ext cx="60786" cy="66398"/>
                </a:xfrm>
                <a:custGeom>
                  <a:avLst/>
                  <a:gdLst>
                    <a:gd name="T0" fmla="*/ 15 w 33"/>
                    <a:gd name="T1" fmla="*/ 0 h 35"/>
                    <a:gd name="T2" fmla="*/ 15 w 33"/>
                    <a:gd name="T3" fmla="*/ 35 h 35"/>
                    <a:gd name="T4" fmla="*/ 33 w 33"/>
                    <a:gd name="T5" fmla="*/ 18 h 35"/>
                    <a:gd name="T6" fmla="*/ 0 w 33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Freeform 171"/>
                <p:cNvSpPr>
                  <a:spLocks noEditPoints="1"/>
                </p:cNvSpPr>
                <p:nvPr/>
              </p:nvSpPr>
              <p:spPr bwMode="auto">
                <a:xfrm>
                  <a:off x="5064244" y="2639023"/>
                  <a:ext cx="58944" cy="66398"/>
                </a:xfrm>
                <a:custGeom>
                  <a:avLst/>
                  <a:gdLst>
                    <a:gd name="T0" fmla="*/ 17 w 32"/>
                    <a:gd name="T1" fmla="*/ 0 h 35"/>
                    <a:gd name="T2" fmla="*/ 17 w 32"/>
                    <a:gd name="T3" fmla="*/ 35 h 35"/>
                    <a:gd name="T4" fmla="*/ 32 w 32"/>
                    <a:gd name="T5" fmla="*/ 18 h 35"/>
                    <a:gd name="T6" fmla="*/ 0 w 32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2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Freeform 172"/>
                <p:cNvSpPr>
                  <a:spLocks noEditPoints="1"/>
                </p:cNvSpPr>
                <p:nvPr/>
              </p:nvSpPr>
              <p:spPr bwMode="auto">
                <a:xfrm>
                  <a:off x="5060560" y="2639023"/>
                  <a:ext cx="57102" cy="66398"/>
                </a:xfrm>
                <a:custGeom>
                  <a:avLst/>
                  <a:gdLst>
                    <a:gd name="T0" fmla="*/ 15 w 31"/>
                    <a:gd name="T1" fmla="*/ 0 h 35"/>
                    <a:gd name="T2" fmla="*/ 15 w 31"/>
                    <a:gd name="T3" fmla="*/ 35 h 35"/>
                    <a:gd name="T4" fmla="*/ 31 w 31"/>
                    <a:gd name="T5" fmla="*/ 18 h 35"/>
                    <a:gd name="T6" fmla="*/ 0 w 31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1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ED7D3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95" name="Group 494"/>
            <p:cNvGrpSpPr/>
            <p:nvPr/>
          </p:nvGrpSpPr>
          <p:grpSpPr>
            <a:xfrm>
              <a:off x="1999177" y="1453344"/>
              <a:ext cx="4115000" cy="1106001"/>
              <a:chOff x="1999177" y="1453344"/>
              <a:chExt cx="4115000" cy="1106001"/>
            </a:xfrm>
          </p:grpSpPr>
          <p:sp>
            <p:nvSpPr>
              <p:cNvPr id="409" name="Freeform 173"/>
              <p:cNvSpPr>
                <a:spLocks/>
              </p:cNvSpPr>
              <p:nvPr/>
            </p:nvSpPr>
            <p:spPr bwMode="auto">
              <a:xfrm>
                <a:off x="1999177" y="1489389"/>
                <a:ext cx="4115000" cy="1035809"/>
              </a:xfrm>
              <a:custGeom>
                <a:avLst/>
                <a:gdLst>
                  <a:gd name="T0" fmla="*/ 1119 w 1304"/>
                  <a:gd name="T1" fmla="*/ 310 h 319"/>
                  <a:gd name="T2" fmla="*/ 1061 w 1304"/>
                  <a:gd name="T3" fmla="*/ 298 h 319"/>
                  <a:gd name="T4" fmla="*/ 1056 w 1304"/>
                  <a:gd name="T5" fmla="*/ 289 h 319"/>
                  <a:gd name="T6" fmla="*/ 1028 w 1304"/>
                  <a:gd name="T7" fmla="*/ 283 h 319"/>
                  <a:gd name="T8" fmla="*/ 974 w 1304"/>
                  <a:gd name="T9" fmla="*/ 273 h 319"/>
                  <a:gd name="T10" fmla="*/ 944 w 1304"/>
                  <a:gd name="T11" fmla="*/ 268 h 319"/>
                  <a:gd name="T12" fmla="*/ 929 w 1304"/>
                  <a:gd name="T13" fmla="*/ 259 h 319"/>
                  <a:gd name="T14" fmla="*/ 889 w 1304"/>
                  <a:gd name="T15" fmla="*/ 249 h 319"/>
                  <a:gd name="T16" fmla="*/ 864 w 1304"/>
                  <a:gd name="T17" fmla="*/ 241 h 319"/>
                  <a:gd name="T18" fmla="*/ 801 w 1304"/>
                  <a:gd name="T19" fmla="*/ 235 h 319"/>
                  <a:gd name="T20" fmla="*/ 779 w 1304"/>
                  <a:gd name="T21" fmla="*/ 225 h 319"/>
                  <a:gd name="T22" fmla="*/ 722 w 1304"/>
                  <a:gd name="T23" fmla="*/ 222 h 319"/>
                  <a:gd name="T24" fmla="*/ 719 w 1304"/>
                  <a:gd name="T25" fmla="*/ 214 h 319"/>
                  <a:gd name="T26" fmla="*/ 700 w 1304"/>
                  <a:gd name="T27" fmla="*/ 212 h 319"/>
                  <a:gd name="T28" fmla="*/ 692 w 1304"/>
                  <a:gd name="T29" fmla="*/ 206 h 319"/>
                  <a:gd name="T30" fmla="*/ 664 w 1304"/>
                  <a:gd name="T31" fmla="*/ 202 h 319"/>
                  <a:gd name="T32" fmla="*/ 654 w 1304"/>
                  <a:gd name="T33" fmla="*/ 196 h 319"/>
                  <a:gd name="T34" fmla="*/ 640 w 1304"/>
                  <a:gd name="T35" fmla="*/ 193 h 319"/>
                  <a:gd name="T36" fmla="*/ 637 w 1304"/>
                  <a:gd name="T37" fmla="*/ 188 h 319"/>
                  <a:gd name="T38" fmla="*/ 596 w 1304"/>
                  <a:gd name="T39" fmla="*/ 185 h 319"/>
                  <a:gd name="T40" fmla="*/ 592 w 1304"/>
                  <a:gd name="T41" fmla="*/ 181 h 319"/>
                  <a:gd name="T42" fmla="*/ 586 w 1304"/>
                  <a:gd name="T43" fmla="*/ 179 h 319"/>
                  <a:gd name="T44" fmla="*/ 583 w 1304"/>
                  <a:gd name="T45" fmla="*/ 173 h 319"/>
                  <a:gd name="T46" fmla="*/ 570 w 1304"/>
                  <a:gd name="T47" fmla="*/ 170 h 319"/>
                  <a:gd name="T48" fmla="*/ 564 w 1304"/>
                  <a:gd name="T49" fmla="*/ 165 h 319"/>
                  <a:gd name="T50" fmla="*/ 554 w 1304"/>
                  <a:gd name="T51" fmla="*/ 162 h 319"/>
                  <a:gd name="T52" fmla="*/ 533 w 1304"/>
                  <a:gd name="T53" fmla="*/ 156 h 319"/>
                  <a:gd name="T54" fmla="*/ 523 w 1304"/>
                  <a:gd name="T55" fmla="*/ 154 h 319"/>
                  <a:gd name="T56" fmla="*/ 512 w 1304"/>
                  <a:gd name="T57" fmla="*/ 147 h 319"/>
                  <a:gd name="T58" fmla="*/ 466 w 1304"/>
                  <a:gd name="T59" fmla="*/ 144 h 319"/>
                  <a:gd name="T60" fmla="*/ 463 w 1304"/>
                  <a:gd name="T61" fmla="*/ 136 h 319"/>
                  <a:gd name="T62" fmla="*/ 434 w 1304"/>
                  <a:gd name="T63" fmla="*/ 132 h 319"/>
                  <a:gd name="T64" fmla="*/ 430 w 1304"/>
                  <a:gd name="T65" fmla="*/ 126 h 319"/>
                  <a:gd name="T66" fmla="*/ 414 w 1304"/>
                  <a:gd name="T67" fmla="*/ 123 h 319"/>
                  <a:gd name="T68" fmla="*/ 397 w 1304"/>
                  <a:gd name="T69" fmla="*/ 117 h 319"/>
                  <a:gd name="T70" fmla="*/ 378 w 1304"/>
                  <a:gd name="T71" fmla="*/ 115 h 319"/>
                  <a:gd name="T72" fmla="*/ 366 w 1304"/>
                  <a:gd name="T73" fmla="*/ 109 h 319"/>
                  <a:gd name="T74" fmla="*/ 352 w 1304"/>
                  <a:gd name="T75" fmla="*/ 107 h 319"/>
                  <a:gd name="T76" fmla="*/ 350 w 1304"/>
                  <a:gd name="T77" fmla="*/ 102 h 319"/>
                  <a:gd name="T78" fmla="*/ 330 w 1304"/>
                  <a:gd name="T79" fmla="*/ 99 h 319"/>
                  <a:gd name="T80" fmla="*/ 325 w 1304"/>
                  <a:gd name="T81" fmla="*/ 94 h 319"/>
                  <a:gd name="T82" fmla="*/ 310 w 1304"/>
                  <a:gd name="T83" fmla="*/ 90 h 319"/>
                  <a:gd name="T84" fmla="*/ 306 w 1304"/>
                  <a:gd name="T85" fmla="*/ 84 h 319"/>
                  <a:gd name="T86" fmla="*/ 298 w 1304"/>
                  <a:gd name="T87" fmla="*/ 79 h 319"/>
                  <a:gd name="T88" fmla="*/ 294 w 1304"/>
                  <a:gd name="T89" fmla="*/ 72 h 319"/>
                  <a:gd name="T90" fmla="*/ 247 w 1304"/>
                  <a:gd name="T91" fmla="*/ 69 h 319"/>
                  <a:gd name="T92" fmla="*/ 233 w 1304"/>
                  <a:gd name="T93" fmla="*/ 62 h 319"/>
                  <a:gd name="T94" fmla="*/ 216 w 1304"/>
                  <a:gd name="T95" fmla="*/ 58 h 319"/>
                  <a:gd name="T96" fmla="*/ 212 w 1304"/>
                  <a:gd name="T97" fmla="*/ 52 h 319"/>
                  <a:gd name="T98" fmla="*/ 188 w 1304"/>
                  <a:gd name="T99" fmla="*/ 48 h 319"/>
                  <a:gd name="T100" fmla="*/ 184 w 1304"/>
                  <a:gd name="T101" fmla="*/ 42 h 319"/>
                  <a:gd name="T102" fmla="*/ 148 w 1304"/>
                  <a:gd name="T103" fmla="*/ 39 h 319"/>
                  <a:gd name="T104" fmla="*/ 140 w 1304"/>
                  <a:gd name="T105" fmla="*/ 31 h 319"/>
                  <a:gd name="T106" fmla="*/ 118 w 1304"/>
                  <a:gd name="T107" fmla="*/ 26 h 319"/>
                  <a:gd name="T108" fmla="*/ 115 w 1304"/>
                  <a:gd name="T109" fmla="*/ 19 h 319"/>
                  <a:gd name="T110" fmla="*/ 100 w 1304"/>
                  <a:gd name="T111" fmla="*/ 16 h 319"/>
                  <a:gd name="T112" fmla="*/ 95 w 1304"/>
                  <a:gd name="T113" fmla="*/ 10 h 319"/>
                  <a:gd name="T114" fmla="*/ 60 w 1304"/>
                  <a:gd name="T115" fmla="*/ 7 h 319"/>
                  <a:gd name="T116" fmla="*/ 56 w 1304"/>
                  <a:gd name="T117" fmla="*/ 3 h 319"/>
                  <a:gd name="T118" fmla="*/ 22 w 1304"/>
                  <a:gd name="T119" fmla="*/ 0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04" h="319">
                    <a:moveTo>
                      <a:pt x="1304" y="319"/>
                    </a:moveTo>
                    <a:cubicBezTo>
                      <a:pt x="1119" y="319"/>
                      <a:pt x="1119" y="319"/>
                      <a:pt x="1119" y="319"/>
                    </a:cubicBezTo>
                    <a:cubicBezTo>
                      <a:pt x="1119" y="310"/>
                      <a:pt x="1119" y="310"/>
                      <a:pt x="1119" y="310"/>
                    </a:cubicBezTo>
                    <a:cubicBezTo>
                      <a:pt x="1113" y="310"/>
                      <a:pt x="1113" y="310"/>
                      <a:pt x="1113" y="310"/>
                    </a:cubicBezTo>
                    <a:cubicBezTo>
                      <a:pt x="1113" y="298"/>
                      <a:pt x="1113" y="298"/>
                      <a:pt x="1113" y="298"/>
                    </a:cubicBezTo>
                    <a:cubicBezTo>
                      <a:pt x="1061" y="298"/>
                      <a:pt x="1061" y="298"/>
                      <a:pt x="1061" y="298"/>
                    </a:cubicBezTo>
                    <a:cubicBezTo>
                      <a:pt x="1061" y="295"/>
                      <a:pt x="1061" y="295"/>
                      <a:pt x="1061" y="295"/>
                    </a:cubicBezTo>
                    <a:cubicBezTo>
                      <a:pt x="1056" y="295"/>
                      <a:pt x="1056" y="295"/>
                      <a:pt x="1056" y="295"/>
                    </a:cubicBezTo>
                    <a:cubicBezTo>
                      <a:pt x="1056" y="289"/>
                      <a:pt x="1056" y="289"/>
                      <a:pt x="1056" y="289"/>
                    </a:cubicBezTo>
                    <a:cubicBezTo>
                      <a:pt x="1044" y="289"/>
                      <a:pt x="1044" y="289"/>
                      <a:pt x="1044" y="289"/>
                    </a:cubicBezTo>
                    <a:cubicBezTo>
                      <a:pt x="1044" y="283"/>
                      <a:pt x="1044" y="283"/>
                      <a:pt x="1044" y="283"/>
                    </a:cubicBezTo>
                    <a:cubicBezTo>
                      <a:pt x="1028" y="283"/>
                      <a:pt x="1028" y="283"/>
                      <a:pt x="1028" y="283"/>
                    </a:cubicBezTo>
                    <a:cubicBezTo>
                      <a:pt x="1028" y="279"/>
                      <a:pt x="1028" y="279"/>
                      <a:pt x="1028" y="279"/>
                    </a:cubicBezTo>
                    <a:cubicBezTo>
                      <a:pt x="974" y="279"/>
                      <a:pt x="974" y="279"/>
                      <a:pt x="974" y="279"/>
                    </a:cubicBezTo>
                    <a:cubicBezTo>
                      <a:pt x="974" y="273"/>
                      <a:pt x="974" y="273"/>
                      <a:pt x="974" y="273"/>
                    </a:cubicBezTo>
                    <a:cubicBezTo>
                      <a:pt x="955" y="273"/>
                      <a:pt x="955" y="273"/>
                      <a:pt x="955" y="273"/>
                    </a:cubicBezTo>
                    <a:cubicBezTo>
                      <a:pt x="955" y="268"/>
                      <a:pt x="955" y="268"/>
                      <a:pt x="955" y="268"/>
                    </a:cubicBezTo>
                    <a:cubicBezTo>
                      <a:pt x="944" y="268"/>
                      <a:pt x="944" y="268"/>
                      <a:pt x="944" y="268"/>
                    </a:cubicBezTo>
                    <a:cubicBezTo>
                      <a:pt x="944" y="264"/>
                      <a:pt x="944" y="264"/>
                      <a:pt x="944" y="264"/>
                    </a:cubicBezTo>
                    <a:cubicBezTo>
                      <a:pt x="929" y="264"/>
                      <a:pt x="929" y="264"/>
                      <a:pt x="929" y="264"/>
                    </a:cubicBezTo>
                    <a:cubicBezTo>
                      <a:pt x="929" y="259"/>
                      <a:pt x="929" y="259"/>
                      <a:pt x="929" y="259"/>
                    </a:cubicBezTo>
                    <a:cubicBezTo>
                      <a:pt x="899" y="259"/>
                      <a:pt x="899" y="259"/>
                      <a:pt x="899" y="259"/>
                    </a:cubicBezTo>
                    <a:cubicBezTo>
                      <a:pt x="899" y="249"/>
                      <a:pt x="899" y="249"/>
                      <a:pt x="899" y="249"/>
                    </a:cubicBezTo>
                    <a:cubicBezTo>
                      <a:pt x="889" y="249"/>
                      <a:pt x="889" y="249"/>
                      <a:pt x="889" y="249"/>
                    </a:cubicBezTo>
                    <a:cubicBezTo>
                      <a:pt x="889" y="246"/>
                      <a:pt x="889" y="246"/>
                      <a:pt x="889" y="246"/>
                    </a:cubicBezTo>
                    <a:cubicBezTo>
                      <a:pt x="864" y="246"/>
                      <a:pt x="864" y="246"/>
                      <a:pt x="864" y="246"/>
                    </a:cubicBezTo>
                    <a:cubicBezTo>
                      <a:pt x="864" y="241"/>
                      <a:pt x="864" y="241"/>
                      <a:pt x="864" y="241"/>
                    </a:cubicBezTo>
                    <a:cubicBezTo>
                      <a:pt x="827" y="241"/>
                      <a:pt x="827" y="241"/>
                      <a:pt x="827" y="241"/>
                    </a:cubicBezTo>
                    <a:cubicBezTo>
                      <a:pt x="827" y="235"/>
                      <a:pt x="827" y="235"/>
                      <a:pt x="827" y="235"/>
                    </a:cubicBezTo>
                    <a:cubicBezTo>
                      <a:pt x="801" y="235"/>
                      <a:pt x="801" y="235"/>
                      <a:pt x="801" y="235"/>
                    </a:cubicBezTo>
                    <a:cubicBezTo>
                      <a:pt x="801" y="230"/>
                      <a:pt x="801" y="230"/>
                      <a:pt x="801" y="230"/>
                    </a:cubicBezTo>
                    <a:cubicBezTo>
                      <a:pt x="779" y="230"/>
                      <a:pt x="779" y="230"/>
                      <a:pt x="779" y="230"/>
                    </a:cubicBezTo>
                    <a:cubicBezTo>
                      <a:pt x="779" y="225"/>
                      <a:pt x="779" y="225"/>
                      <a:pt x="779" y="225"/>
                    </a:cubicBezTo>
                    <a:cubicBezTo>
                      <a:pt x="758" y="225"/>
                      <a:pt x="758" y="225"/>
                      <a:pt x="758" y="225"/>
                    </a:cubicBezTo>
                    <a:cubicBezTo>
                      <a:pt x="758" y="222"/>
                      <a:pt x="758" y="222"/>
                      <a:pt x="758" y="222"/>
                    </a:cubicBezTo>
                    <a:cubicBezTo>
                      <a:pt x="722" y="222"/>
                      <a:pt x="722" y="222"/>
                      <a:pt x="722" y="222"/>
                    </a:cubicBezTo>
                    <a:cubicBezTo>
                      <a:pt x="722" y="218"/>
                      <a:pt x="722" y="218"/>
                      <a:pt x="722" y="218"/>
                    </a:cubicBezTo>
                    <a:cubicBezTo>
                      <a:pt x="719" y="218"/>
                      <a:pt x="719" y="218"/>
                      <a:pt x="719" y="218"/>
                    </a:cubicBezTo>
                    <a:cubicBezTo>
                      <a:pt x="719" y="214"/>
                      <a:pt x="719" y="214"/>
                      <a:pt x="719" y="214"/>
                    </a:cubicBezTo>
                    <a:cubicBezTo>
                      <a:pt x="711" y="214"/>
                      <a:pt x="711" y="214"/>
                      <a:pt x="711" y="214"/>
                    </a:cubicBezTo>
                    <a:cubicBezTo>
                      <a:pt x="711" y="212"/>
                      <a:pt x="711" y="212"/>
                      <a:pt x="711" y="212"/>
                    </a:cubicBezTo>
                    <a:cubicBezTo>
                      <a:pt x="700" y="212"/>
                      <a:pt x="700" y="212"/>
                      <a:pt x="700" y="212"/>
                    </a:cubicBezTo>
                    <a:cubicBezTo>
                      <a:pt x="700" y="209"/>
                      <a:pt x="700" y="209"/>
                      <a:pt x="700" y="209"/>
                    </a:cubicBezTo>
                    <a:cubicBezTo>
                      <a:pt x="692" y="209"/>
                      <a:pt x="692" y="209"/>
                      <a:pt x="692" y="209"/>
                    </a:cubicBezTo>
                    <a:cubicBezTo>
                      <a:pt x="692" y="206"/>
                      <a:pt x="692" y="206"/>
                      <a:pt x="692" y="206"/>
                    </a:cubicBezTo>
                    <a:cubicBezTo>
                      <a:pt x="681" y="206"/>
                      <a:pt x="681" y="206"/>
                      <a:pt x="681" y="206"/>
                    </a:cubicBezTo>
                    <a:cubicBezTo>
                      <a:pt x="681" y="202"/>
                      <a:pt x="681" y="202"/>
                      <a:pt x="681" y="202"/>
                    </a:cubicBezTo>
                    <a:cubicBezTo>
                      <a:pt x="664" y="202"/>
                      <a:pt x="664" y="202"/>
                      <a:pt x="664" y="202"/>
                    </a:cubicBezTo>
                    <a:cubicBezTo>
                      <a:pt x="664" y="198"/>
                      <a:pt x="664" y="198"/>
                      <a:pt x="664" y="198"/>
                    </a:cubicBezTo>
                    <a:cubicBezTo>
                      <a:pt x="654" y="198"/>
                      <a:pt x="654" y="198"/>
                      <a:pt x="654" y="198"/>
                    </a:cubicBezTo>
                    <a:cubicBezTo>
                      <a:pt x="654" y="196"/>
                      <a:pt x="654" y="196"/>
                      <a:pt x="654" y="196"/>
                    </a:cubicBezTo>
                    <a:cubicBezTo>
                      <a:pt x="644" y="196"/>
                      <a:pt x="644" y="196"/>
                      <a:pt x="644" y="196"/>
                    </a:cubicBezTo>
                    <a:cubicBezTo>
                      <a:pt x="644" y="193"/>
                      <a:pt x="644" y="193"/>
                      <a:pt x="644" y="193"/>
                    </a:cubicBezTo>
                    <a:cubicBezTo>
                      <a:pt x="640" y="193"/>
                      <a:pt x="640" y="193"/>
                      <a:pt x="640" y="193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37" y="190"/>
                      <a:pt x="637" y="190"/>
                      <a:pt x="637" y="190"/>
                    </a:cubicBezTo>
                    <a:cubicBezTo>
                      <a:pt x="637" y="188"/>
                      <a:pt x="637" y="188"/>
                      <a:pt x="637" y="188"/>
                    </a:cubicBezTo>
                    <a:cubicBezTo>
                      <a:pt x="600" y="188"/>
                      <a:pt x="600" y="188"/>
                      <a:pt x="600" y="188"/>
                    </a:cubicBezTo>
                    <a:cubicBezTo>
                      <a:pt x="600" y="185"/>
                      <a:pt x="600" y="185"/>
                      <a:pt x="600" y="185"/>
                    </a:cubicBezTo>
                    <a:cubicBezTo>
                      <a:pt x="596" y="185"/>
                      <a:pt x="596" y="185"/>
                      <a:pt x="596" y="185"/>
                    </a:cubicBezTo>
                    <a:cubicBezTo>
                      <a:pt x="596" y="183"/>
                      <a:pt x="596" y="183"/>
                      <a:pt x="596" y="183"/>
                    </a:cubicBezTo>
                    <a:cubicBezTo>
                      <a:pt x="592" y="183"/>
                      <a:pt x="592" y="183"/>
                      <a:pt x="592" y="183"/>
                    </a:cubicBezTo>
                    <a:cubicBezTo>
                      <a:pt x="592" y="181"/>
                      <a:pt x="592" y="181"/>
                      <a:pt x="592" y="181"/>
                    </a:cubicBezTo>
                    <a:cubicBezTo>
                      <a:pt x="589" y="181"/>
                      <a:pt x="589" y="181"/>
                      <a:pt x="589" y="181"/>
                    </a:cubicBezTo>
                    <a:cubicBezTo>
                      <a:pt x="589" y="179"/>
                      <a:pt x="589" y="179"/>
                      <a:pt x="589" y="179"/>
                    </a:cubicBezTo>
                    <a:cubicBezTo>
                      <a:pt x="586" y="179"/>
                      <a:pt x="586" y="179"/>
                      <a:pt x="586" y="179"/>
                    </a:cubicBezTo>
                    <a:cubicBezTo>
                      <a:pt x="586" y="176"/>
                      <a:pt x="586" y="176"/>
                      <a:pt x="586" y="176"/>
                    </a:cubicBezTo>
                    <a:cubicBezTo>
                      <a:pt x="583" y="176"/>
                      <a:pt x="583" y="176"/>
                      <a:pt x="583" y="176"/>
                    </a:cubicBezTo>
                    <a:cubicBezTo>
                      <a:pt x="583" y="173"/>
                      <a:pt x="583" y="173"/>
                      <a:pt x="583" y="173"/>
                    </a:cubicBezTo>
                    <a:cubicBezTo>
                      <a:pt x="575" y="173"/>
                      <a:pt x="575" y="173"/>
                      <a:pt x="575" y="173"/>
                    </a:cubicBezTo>
                    <a:cubicBezTo>
                      <a:pt x="575" y="170"/>
                      <a:pt x="575" y="170"/>
                      <a:pt x="575" y="170"/>
                    </a:cubicBezTo>
                    <a:cubicBezTo>
                      <a:pt x="570" y="170"/>
                      <a:pt x="570" y="170"/>
                      <a:pt x="570" y="170"/>
                    </a:cubicBezTo>
                    <a:cubicBezTo>
                      <a:pt x="570" y="167"/>
                      <a:pt x="570" y="167"/>
                      <a:pt x="570" y="167"/>
                    </a:cubicBezTo>
                    <a:cubicBezTo>
                      <a:pt x="564" y="167"/>
                      <a:pt x="564" y="167"/>
                      <a:pt x="564" y="167"/>
                    </a:cubicBezTo>
                    <a:cubicBezTo>
                      <a:pt x="564" y="165"/>
                      <a:pt x="564" y="165"/>
                      <a:pt x="564" y="165"/>
                    </a:cubicBezTo>
                    <a:cubicBezTo>
                      <a:pt x="556" y="165"/>
                      <a:pt x="556" y="165"/>
                      <a:pt x="556" y="165"/>
                    </a:cubicBezTo>
                    <a:cubicBezTo>
                      <a:pt x="556" y="162"/>
                      <a:pt x="556" y="162"/>
                      <a:pt x="556" y="162"/>
                    </a:cubicBezTo>
                    <a:cubicBezTo>
                      <a:pt x="554" y="162"/>
                      <a:pt x="554" y="162"/>
                      <a:pt x="554" y="162"/>
                    </a:cubicBezTo>
                    <a:cubicBezTo>
                      <a:pt x="554" y="159"/>
                      <a:pt x="554" y="159"/>
                      <a:pt x="554" y="159"/>
                    </a:cubicBezTo>
                    <a:cubicBezTo>
                      <a:pt x="533" y="159"/>
                      <a:pt x="533" y="159"/>
                      <a:pt x="533" y="159"/>
                    </a:cubicBezTo>
                    <a:cubicBezTo>
                      <a:pt x="533" y="156"/>
                      <a:pt x="533" y="156"/>
                      <a:pt x="533" y="156"/>
                    </a:cubicBezTo>
                    <a:cubicBezTo>
                      <a:pt x="526" y="156"/>
                      <a:pt x="526" y="156"/>
                      <a:pt x="526" y="156"/>
                    </a:cubicBezTo>
                    <a:cubicBezTo>
                      <a:pt x="526" y="154"/>
                      <a:pt x="526" y="154"/>
                      <a:pt x="526" y="154"/>
                    </a:cubicBezTo>
                    <a:cubicBezTo>
                      <a:pt x="523" y="154"/>
                      <a:pt x="523" y="154"/>
                      <a:pt x="523" y="154"/>
                    </a:cubicBezTo>
                    <a:cubicBezTo>
                      <a:pt x="523" y="151"/>
                      <a:pt x="523" y="151"/>
                      <a:pt x="523" y="151"/>
                    </a:cubicBezTo>
                    <a:cubicBezTo>
                      <a:pt x="512" y="151"/>
                      <a:pt x="512" y="151"/>
                      <a:pt x="512" y="151"/>
                    </a:cubicBezTo>
                    <a:cubicBezTo>
                      <a:pt x="512" y="147"/>
                      <a:pt x="512" y="147"/>
                      <a:pt x="512" y="147"/>
                    </a:cubicBezTo>
                    <a:cubicBezTo>
                      <a:pt x="500" y="147"/>
                      <a:pt x="500" y="147"/>
                      <a:pt x="500" y="147"/>
                    </a:cubicBezTo>
                    <a:cubicBezTo>
                      <a:pt x="500" y="147"/>
                      <a:pt x="500" y="144"/>
                      <a:pt x="500" y="144"/>
                    </a:cubicBezTo>
                    <a:cubicBezTo>
                      <a:pt x="499" y="144"/>
                      <a:pt x="466" y="144"/>
                      <a:pt x="466" y="144"/>
                    </a:cubicBezTo>
                    <a:cubicBezTo>
                      <a:pt x="466" y="141"/>
                      <a:pt x="466" y="141"/>
                      <a:pt x="466" y="141"/>
                    </a:cubicBezTo>
                    <a:cubicBezTo>
                      <a:pt x="463" y="141"/>
                      <a:pt x="463" y="141"/>
                      <a:pt x="463" y="141"/>
                    </a:cubicBezTo>
                    <a:cubicBezTo>
                      <a:pt x="463" y="136"/>
                      <a:pt x="463" y="136"/>
                      <a:pt x="463" y="136"/>
                    </a:cubicBezTo>
                    <a:cubicBezTo>
                      <a:pt x="456" y="136"/>
                      <a:pt x="456" y="136"/>
                      <a:pt x="456" y="136"/>
                    </a:cubicBezTo>
                    <a:cubicBezTo>
                      <a:pt x="456" y="132"/>
                      <a:pt x="456" y="132"/>
                      <a:pt x="456" y="132"/>
                    </a:cubicBezTo>
                    <a:cubicBezTo>
                      <a:pt x="434" y="132"/>
                      <a:pt x="434" y="132"/>
                      <a:pt x="434" y="132"/>
                    </a:cubicBezTo>
                    <a:cubicBezTo>
                      <a:pt x="434" y="128"/>
                      <a:pt x="434" y="128"/>
                      <a:pt x="434" y="128"/>
                    </a:cubicBezTo>
                    <a:cubicBezTo>
                      <a:pt x="430" y="128"/>
                      <a:pt x="430" y="128"/>
                      <a:pt x="430" y="128"/>
                    </a:cubicBezTo>
                    <a:cubicBezTo>
                      <a:pt x="430" y="126"/>
                      <a:pt x="430" y="126"/>
                      <a:pt x="430" y="126"/>
                    </a:cubicBezTo>
                    <a:cubicBezTo>
                      <a:pt x="419" y="126"/>
                      <a:pt x="419" y="126"/>
                      <a:pt x="419" y="126"/>
                    </a:cubicBezTo>
                    <a:cubicBezTo>
                      <a:pt x="419" y="123"/>
                      <a:pt x="419" y="123"/>
                      <a:pt x="419" y="123"/>
                    </a:cubicBezTo>
                    <a:cubicBezTo>
                      <a:pt x="414" y="123"/>
                      <a:pt x="414" y="123"/>
                      <a:pt x="414" y="123"/>
                    </a:cubicBezTo>
                    <a:cubicBezTo>
                      <a:pt x="414" y="120"/>
                      <a:pt x="414" y="120"/>
                      <a:pt x="414" y="120"/>
                    </a:cubicBezTo>
                    <a:cubicBezTo>
                      <a:pt x="397" y="120"/>
                      <a:pt x="397" y="120"/>
                      <a:pt x="397" y="120"/>
                    </a:cubicBezTo>
                    <a:cubicBezTo>
                      <a:pt x="397" y="117"/>
                      <a:pt x="397" y="117"/>
                      <a:pt x="397" y="117"/>
                    </a:cubicBezTo>
                    <a:cubicBezTo>
                      <a:pt x="391" y="117"/>
                      <a:pt x="391" y="117"/>
                      <a:pt x="391" y="117"/>
                    </a:cubicBezTo>
                    <a:cubicBezTo>
                      <a:pt x="391" y="115"/>
                      <a:pt x="391" y="115"/>
                      <a:pt x="391" y="115"/>
                    </a:cubicBezTo>
                    <a:cubicBezTo>
                      <a:pt x="378" y="115"/>
                      <a:pt x="378" y="115"/>
                      <a:pt x="378" y="115"/>
                    </a:cubicBezTo>
                    <a:cubicBezTo>
                      <a:pt x="378" y="112"/>
                      <a:pt x="378" y="112"/>
                      <a:pt x="378" y="112"/>
                    </a:cubicBezTo>
                    <a:cubicBezTo>
                      <a:pt x="366" y="112"/>
                      <a:pt x="366" y="112"/>
                      <a:pt x="366" y="112"/>
                    </a:cubicBezTo>
                    <a:cubicBezTo>
                      <a:pt x="366" y="109"/>
                      <a:pt x="366" y="109"/>
                      <a:pt x="366" y="109"/>
                    </a:cubicBezTo>
                    <a:cubicBezTo>
                      <a:pt x="357" y="109"/>
                      <a:pt x="357" y="109"/>
                      <a:pt x="357" y="109"/>
                    </a:cubicBezTo>
                    <a:cubicBezTo>
                      <a:pt x="357" y="107"/>
                      <a:pt x="357" y="107"/>
                      <a:pt x="357" y="107"/>
                    </a:cubicBezTo>
                    <a:cubicBezTo>
                      <a:pt x="352" y="107"/>
                      <a:pt x="352" y="107"/>
                      <a:pt x="352" y="107"/>
                    </a:cubicBezTo>
                    <a:cubicBezTo>
                      <a:pt x="352" y="104"/>
                      <a:pt x="352" y="104"/>
                      <a:pt x="352" y="104"/>
                    </a:cubicBezTo>
                    <a:cubicBezTo>
                      <a:pt x="350" y="104"/>
                      <a:pt x="350" y="104"/>
                      <a:pt x="350" y="104"/>
                    </a:cubicBezTo>
                    <a:cubicBezTo>
                      <a:pt x="350" y="102"/>
                      <a:pt x="350" y="102"/>
                      <a:pt x="350" y="102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3" y="99"/>
                      <a:pt x="333" y="99"/>
                      <a:pt x="333" y="99"/>
                    </a:cubicBezTo>
                    <a:cubicBezTo>
                      <a:pt x="330" y="99"/>
                      <a:pt x="330" y="99"/>
                      <a:pt x="330" y="99"/>
                    </a:cubicBezTo>
                    <a:cubicBezTo>
                      <a:pt x="330" y="96"/>
                      <a:pt x="330" y="96"/>
                      <a:pt x="330" y="96"/>
                    </a:cubicBezTo>
                    <a:cubicBezTo>
                      <a:pt x="325" y="96"/>
                      <a:pt x="325" y="96"/>
                      <a:pt x="325" y="96"/>
                    </a:cubicBezTo>
                    <a:cubicBezTo>
                      <a:pt x="325" y="94"/>
                      <a:pt x="325" y="94"/>
                      <a:pt x="325" y="94"/>
                    </a:cubicBezTo>
                    <a:cubicBezTo>
                      <a:pt x="315" y="94"/>
                      <a:pt x="315" y="94"/>
                      <a:pt x="315" y="94"/>
                    </a:cubicBezTo>
                    <a:cubicBezTo>
                      <a:pt x="315" y="90"/>
                      <a:pt x="315" y="90"/>
                      <a:pt x="315" y="90"/>
                    </a:cubicBezTo>
                    <a:cubicBezTo>
                      <a:pt x="310" y="90"/>
                      <a:pt x="310" y="90"/>
                      <a:pt x="310" y="90"/>
                    </a:cubicBezTo>
                    <a:cubicBezTo>
                      <a:pt x="310" y="87"/>
                      <a:pt x="310" y="87"/>
                      <a:pt x="310" y="87"/>
                    </a:cubicBezTo>
                    <a:cubicBezTo>
                      <a:pt x="306" y="87"/>
                      <a:pt x="306" y="87"/>
                      <a:pt x="306" y="87"/>
                    </a:cubicBezTo>
                    <a:cubicBezTo>
                      <a:pt x="306" y="84"/>
                      <a:pt x="306" y="84"/>
                      <a:pt x="306" y="84"/>
                    </a:cubicBezTo>
                    <a:cubicBezTo>
                      <a:pt x="301" y="84"/>
                      <a:pt x="301" y="84"/>
                      <a:pt x="301" y="84"/>
                    </a:cubicBezTo>
                    <a:cubicBezTo>
                      <a:pt x="301" y="79"/>
                      <a:pt x="301" y="79"/>
                      <a:pt x="301" y="79"/>
                    </a:cubicBezTo>
                    <a:cubicBezTo>
                      <a:pt x="298" y="79"/>
                      <a:pt x="298" y="79"/>
                      <a:pt x="298" y="79"/>
                    </a:cubicBezTo>
                    <a:cubicBezTo>
                      <a:pt x="298" y="77"/>
                      <a:pt x="298" y="77"/>
                      <a:pt x="298" y="77"/>
                    </a:cubicBezTo>
                    <a:cubicBezTo>
                      <a:pt x="294" y="77"/>
                      <a:pt x="294" y="77"/>
                      <a:pt x="294" y="77"/>
                    </a:cubicBezTo>
                    <a:cubicBezTo>
                      <a:pt x="294" y="72"/>
                      <a:pt x="294" y="72"/>
                      <a:pt x="294" y="72"/>
                    </a:cubicBezTo>
                    <a:cubicBezTo>
                      <a:pt x="264" y="72"/>
                      <a:pt x="264" y="72"/>
                      <a:pt x="264" y="72"/>
                    </a:cubicBezTo>
                    <a:cubicBezTo>
                      <a:pt x="264" y="69"/>
                      <a:pt x="264" y="69"/>
                      <a:pt x="264" y="69"/>
                    </a:cubicBezTo>
                    <a:cubicBezTo>
                      <a:pt x="247" y="69"/>
                      <a:pt x="247" y="69"/>
                      <a:pt x="247" y="69"/>
                    </a:cubicBezTo>
                    <a:cubicBezTo>
                      <a:pt x="247" y="65"/>
                      <a:pt x="247" y="65"/>
                      <a:pt x="247" y="65"/>
                    </a:cubicBezTo>
                    <a:cubicBezTo>
                      <a:pt x="233" y="65"/>
                      <a:pt x="233" y="65"/>
                      <a:pt x="233" y="65"/>
                    </a:cubicBezTo>
                    <a:cubicBezTo>
                      <a:pt x="233" y="62"/>
                      <a:pt x="233" y="62"/>
                      <a:pt x="233" y="62"/>
                    </a:cubicBezTo>
                    <a:cubicBezTo>
                      <a:pt x="219" y="62"/>
                      <a:pt x="219" y="62"/>
                      <a:pt x="219" y="62"/>
                    </a:cubicBezTo>
                    <a:cubicBezTo>
                      <a:pt x="219" y="58"/>
                      <a:pt x="219" y="58"/>
                      <a:pt x="219" y="58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216" y="54"/>
                      <a:pt x="216" y="54"/>
                      <a:pt x="216" y="54"/>
                    </a:cubicBezTo>
                    <a:cubicBezTo>
                      <a:pt x="212" y="54"/>
                      <a:pt x="212" y="54"/>
                      <a:pt x="212" y="54"/>
                    </a:cubicBezTo>
                    <a:cubicBezTo>
                      <a:pt x="212" y="52"/>
                      <a:pt x="212" y="52"/>
                      <a:pt x="212" y="52"/>
                    </a:cubicBezTo>
                    <a:cubicBezTo>
                      <a:pt x="196" y="52"/>
                      <a:pt x="196" y="52"/>
                      <a:pt x="196" y="52"/>
                    </a:cubicBezTo>
                    <a:cubicBezTo>
                      <a:pt x="196" y="48"/>
                      <a:pt x="196" y="48"/>
                      <a:pt x="196" y="48"/>
                    </a:cubicBezTo>
                    <a:cubicBezTo>
                      <a:pt x="188" y="48"/>
                      <a:pt x="188" y="48"/>
                      <a:pt x="188" y="48"/>
                    </a:cubicBezTo>
                    <a:cubicBezTo>
                      <a:pt x="188" y="46"/>
                      <a:pt x="188" y="46"/>
                      <a:pt x="188" y="46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4" y="42"/>
                      <a:pt x="184" y="42"/>
                      <a:pt x="184" y="42"/>
                    </a:cubicBezTo>
                    <a:cubicBezTo>
                      <a:pt x="151" y="42"/>
                      <a:pt x="151" y="42"/>
                      <a:pt x="151" y="42"/>
                    </a:cubicBezTo>
                    <a:cubicBezTo>
                      <a:pt x="151" y="39"/>
                      <a:pt x="151" y="39"/>
                      <a:pt x="151" y="39"/>
                    </a:cubicBezTo>
                    <a:cubicBezTo>
                      <a:pt x="148" y="39"/>
                      <a:pt x="148" y="39"/>
                      <a:pt x="148" y="39"/>
                    </a:cubicBezTo>
                    <a:cubicBezTo>
                      <a:pt x="148" y="33"/>
                      <a:pt x="148" y="33"/>
                      <a:pt x="148" y="33"/>
                    </a:cubicBezTo>
                    <a:cubicBezTo>
                      <a:pt x="140" y="33"/>
                      <a:pt x="140" y="33"/>
                      <a:pt x="140" y="33"/>
                    </a:cubicBezTo>
                    <a:cubicBezTo>
                      <a:pt x="140" y="31"/>
                      <a:pt x="140" y="31"/>
                      <a:pt x="140" y="31"/>
                    </a:cubicBezTo>
                    <a:cubicBezTo>
                      <a:pt x="133" y="31"/>
                      <a:pt x="133" y="31"/>
                      <a:pt x="133" y="31"/>
                    </a:cubicBezTo>
                    <a:cubicBezTo>
                      <a:pt x="133" y="26"/>
                      <a:pt x="133" y="26"/>
                      <a:pt x="133" y="26"/>
                    </a:cubicBezTo>
                    <a:cubicBezTo>
                      <a:pt x="118" y="26"/>
                      <a:pt x="118" y="26"/>
                      <a:pt x="118" y="26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15" y="23"/>
                      <a:pt x="115" y="23"/>
                      <a:pt x="115" y="23"/>
                    </a:cubicBezTo>
                    <a:cubicBezTo>
                      <a:pt x="115" y="19"/>
                      <a:pt x="115" y="19"/>
                      <a:pt x="115" y="19"/>
                    </a:cubicBezTo>
                    <a:cubicBezTo>
                      <a:pt x="103" y="19"/>
                      <a:pt x="103" y="19"/>
                      <a:pt x="103" y="19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0" y="16"/>
                      <a:pt x="100" y="16"/>
                      <a:pt x="100" y="16"/>
                    </a:cubicBezTo>
                    <a:cubicBezTo>
                      <a:pt x="100" y="13"/>
                      <a:pt x="100" y="13"/>
                      <a:pt x="100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7" y="7"/>
                      <a:pt x="87" y="7"/>
                      <a:pt x="87" y="7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9050" cap="flat">
                <a:solidFill>
                  <a:srgbClr val="006DB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erstadt" panose="020B00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494" name="Group 493"/>
              <p:cNvGrpSpPr/>
              <p:nvPr/>
            </p:nvGrpSpPr>
            <p:grpSpPr>
              <a:xfrm>
                <a:off x="2024965" y="1453344"/>
                <a:ext cx="4089212" cy="1106001"/>
                <a:chOff x="2024965" y="1453344"/>
                <a:chExt cx="4089212" cy="1106001"/>
              </a:xfrm>
            </p:grpSpPr>
            <p:sp>
              <p:nvSpPr>
                <p:cNvPr id="410" name="Freeform 174"/>
                <p:cNvSpPr>
                  <a:spLocks noEditPoints="1"/>
                </p:cNvSpPr>
                <p:nvPr/>
              </p:nvSpPr>
              <p:spPr bwMode="auto">
                <a:xfrm>
                  <a:off x="6057075" y="2492947"/>
                  <a:ext cx="57102" cy="66398"/>
                </a:xfrm>
                <a:custGeom>
                  <a:avLst/>
                  <a:gdLst>
                    <a:gd name="T0" fmla="*/ 16 w 31"/>
                    <a:gd name="T1" fmla="*/ 0 h 35"/>
                    <a:gd name="T2" fmla="*/ 16 w 31"/>
                    <a:gd name="T3" fmla="*/ 35 h 35"/>
                    <a:gd name="T4" fmla="*/ 31 w 31"/>
                    <a:gd name="T5" fmla="*/ 17 h 35"/>
                    <a:gd name="T6" fmla="*/ 0 w 31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5">
                      <a:moveTo>
                        <a:pt x="16" y="0"/>
                      </a:moveTo>
                      <a:lnTo>
                        <a:pt x="16" y="35"/>
                      </a:lnTo>
                      <a:moveTo>
                        <a:pt x="31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Freeform 175"/>
                <p:cNvSpPr>
                  <a:spLocks noEditPoints="1"/>
                </p:cNvSpPr>
                <p:nvPr/>
              </p:nvSpPr>
              <p:spPr bwMode="auto">
                <a:xfrm>
                  <a:off x="5990764" y="2492947"/>
                  <a:ext cx="60786" cy="66398"/>
                </a:xfrm>
                <a:custGeom>
                  <a:avLst/>
                  <a:gdLst>
                    <a:gd name="T0" fmla="*/ 17 w 33"/>
                    <a:gd name="T1" fmla="*/ 0 h 35"/>
                    <a:gd name="T2" fmla="*/ 17 w 33"/>
                    <a:gd name="T3" fmla="*/ 35 h 35"/>
                    <a:gd name="T4" fmla="*/ 33 w 33"/>
                    <a:gd name="T5" fmla="*/ 17 h 35"/>
                    <a:gd name="T6" fmla="*/ 0 w 33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Freeform 176"/>
                <p:cNvSpPr>
                  <a:spLocks noEditPoints="1"/>
                </p:cNvSpPr>
                <p:nvPr/>
              </p:nvSpPr>
              <p:spPr bwMode="auto">
                <a:xfrm>
                  <a:off x="5900506" y="2492947"/>
                  <a:ext cx="58944" cy="66398"/>
                </a:xfrm>
                <a:custGeom>
                  <a:avLst/>
                  <a:gdLst>
                    <a:gd name="T0" fmla="*/ 17 w 32"/>
                    <a:gd name="T1" fmla="*/ 0 h 35"/>
                    <a:gd name="T2" fmla="*/ 17 w 32"/>
                    <a:gd name="T3" fmla="*/ 35 h 35"/>
                    <a:gd name="T4" fmla="*/ 32 w 32"/>
                    <a:gd name="T5" fmla="*/ 17 h 35"/>
                    <a:gd name="T6" fmla="*/ 0 w 32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Freeform 177"/>
                <p:cNvSpPr>
                  <a:spLocks noEditPoints="1"/>
                </p:cNvSpPr>
                <p:nvPr/>
              </p:nvSpPr>
              <p:spPr bwMode="auto">
                <a:xfrm>
                  <a:off x="5893138" y="2492947"/>
                  <a:ext cx="60786" cy="66398"/>
                </a:xfrm>
                <a:custGeom>
                  <a:avLst/>
                  <a:gdLst>
                    <a:gd name="T0" fmla="*/ 16 w 33"/>
                    <a:gd name="T1" fmla="*/ 0 h 35"/>
                    <a:gd name="T2" fmla="*/ 16 w 33"/>
                    <a:gd name="T3" fmla="*/ 35 h 35"/>
                    <a:gd name="T4" fmla="*/ 33 w 33"/>
                    <a:gd name="T5" fmla="*/ 17 h 35"/>
                    <a:gd name="T6" fmla="*/ 0 w 33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6" y="0"/>
                      </a:moveTo>
                      <a:lnTo>
                        <a:pt x="16" y="35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14" name="Freeform 178"/>
                <p:cNvSpPr>
                  <a:spLocks noEditPoints="1"/>
                </p:cNvSpPr>
                <p:nvPr/>
              </p:nvSpPr>
              <p:spPr bwMode="auto">
                <a:xfrm>
                  <a:off x="5887612" y="2492947"/>
                  <a:ext cx="57102" cy="66398"/>
                </a:xfrm>
                <a:custGeom>
                  <a:avLst/>
                  <a:gdLst>
                    <a:gd name="T0" fmla="*/ 15 w 31"/>
                    <a:gd name="T1" fmla="*/ 0 h 35"/>
                    <a:gd name="T2" fmla="*/ 15 w 31"/>
                    <a:gd name="T3" fmla="*/ 35 h 35"/>
                    <a:gd name="T4" fmla="*/ 31 w 31"/>
                    <a:gd name="T5" fmla="*/ 17 h 35"/>
                    <a:gd name="T6" fmla="*/ 0 w 31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1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15" name="Freeform 179"/>
                <p:cNvSpPr>
                  <a:spLocks noEditPoints="1"/>
                </p:cNvSpPr>
                <p:nvPr/>
              </p:nvSpPr>
              <p:spPr bwMode="auto">
                <a:xfrm>
                  <a:off x="5865509" y="2492947"/>
                  <a:ext cx="58944" cy="66398"/>
                </a:xfrm>
                <a:custGeom>
                  <a:avLst/>
                  <a:gdLst>
                    <a:gd name="T0" fmla="*/ 17 w 32"/>
                    <a:gd name="T1" fmla="*/ 0 h 35"/>
                    <a:gd name="T2" fmla="*/ 17 w 32"/>
                    <a:gd name="T3" fmla="*/ 35 h 35"/>
                    <a:gd name="T4" fmla="*/ 32 w 32"/>
                    <a:gd name="T5" fmla="*/ 17 h 35"/>
                    <a:gd name="T6" fmla="*/ 0 w 32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Freeform 180"/>
                <p:cNvSpPr>
                  <a:spLocks noEditPoints="1"/>
                </p:cNvSpPr>
                <p:nvPr/>
              </p:nvSpPr>
              <p:spPr bwMode="auto">
                <a:xfrm>
                  <a:off x="5856299" y="2492947"/>
                  <a:ext cx="58944" cy="66398"/>
                </a:xfrm>
                <a:custGeom>
                  <a:avLst/>
                  <a:gdLst>
                    <a:gd name="T0" fmla="*/ 17 w 32"/>
                    <a:gd name="T1" fmla="*/ 0 h 35"/>
                    <a:gd name="T2" fmla="*/ 17 w 32"/>
                    <a:gd name="T3" fmla="*/ 35 h 35"/>
                    <a:gd name="T4" fmla="*/ 32 w 32"/>
                    <a:gd name="T5" fmla="*/ 17 h 35"/>
                    <a:gd name="T6" fmla="*/ 0 w 32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Freeform 181"/>
                <p:cNvSpPr>
                  <a:spLocks noEditPoints="1"/>
                </p:cNvSpPr>
                <p:nvPr/>
              </p:nvSpPr>
              <p:spPr bwMode="auto">
                <a:xfrm>
                  <a:off x="5848931" y="2492947"/>
                  <a:ext cx="60786" cy="66398"/>
                </a:xfrm>
                <a:custGeom>
                  <a:avLst/>
                  <a:gdLst>
                    <a:gd name="T0" fmla="*/ 17 w 33"/>
                    <a:gd name="T1" fmla="*/ 0 h 35"/>
                    <a:gd name="T2" fmla="*/ 17 w 33"/>
                    <a:gd name="T3" fmla="*/ 35 h 35"/>
                    <a:gd name="T4" fmla="*/ 33 w 33"/>
                    <a:gd name="T5" fmla="*/ 17 h 35"/>
                    <a:gd name="T6" fmla="*/ 0 w 33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Freeform 182"/>
                <p:cNvSpPr>
                  <a:spLocks noEditPoints="1"/>
                </p:cNvSpPr>
                <p:nvPr/>
              </p:nvSpPr>
              <p:spPr bwMode="auto">
                <a:xfrm>
                  <a:off x="5843405" y="2492947"/>
                  <a:ext cx="58944" cy="66398"/>
                </a:xfrm>
                <a:custGeom>
                  <a:avLst/>
                  <a:gdLst>
                    <a:gd name="T0" fmla="*/ 17 w 32"/>
                    <a:gd name="T1" fmla="*/ 0 h 35"/>
                    <a:gd name="T2" fmla="*/ 17 w 32"/>
                    <a:gd name="T3" fmla="*/ 35 h 35"/>
                    <a:gd name="T4" fmla="*/ 32 w 32"/>
                    <a:gd name="T5" fmla="*/ 17 h 35"/>
                    <a:gd name="T6" fmla="*/ 0 w 32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Freeform 183"/>
                <p:cNvSpPr>
                  <a:spLocks noEditPoints="1"/>
                </p:cNvSpPr>
                <p:nvPr/>
              </p:nvSpPr>
              <p:spPr bwMode="auto">
                <a:xfrm>
                  <a:off x="5836037" y="2492947"/>
                  <a:ext cx="60786" cy="66398"/>
                </a:xfrm>
                <a:custGeom>
                  <a:avLst/>
                  <a:gdLst>
                    <a:gd name="T0" fmla="*/ 16 w 33"/>
                    <a:gd name="T1" fmla="*/ 0 h 35"/>
                    <a:gd name="T2" fmla="*/ 16 w 33"/>
                    <a:gd name="T3" fmla="*/ 35 h 35"/>
                    <a:gd name="T4" fmla="*/ 33 w 33"/>
                    <a:gd name="T5" fmla="*/ 17 h 35"/>
                    <a:gd name="T6" fmla="*/ 0 w 33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6" y="0"/>
                      </a:moveTo>
                      <a:lnTo>
                        <a:pt x="16" y="35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Freeform 184"/>
                <p:cNvSpPr>
                  <a:spLocks noEditPoints="1"/>
                </p:cNvSpPr>
                <p:nvPr/>
              </p:nvSpPr>
              <p:spPr bwMode="auto">
                <a:xfrm>
                  <a:off x="5821301" y="2492947"/>
                  <a:ext cx="58944" cy="66398"/>
                </a:xfrm>
                <a:custGeom>
                  <a:avLst/>
                  <a:gdLst>
                    <a:gd name="T0" fmla="*/ 15 w 32"/>
                    <a:gd name="T1" fmla="*/ 0 h 35"/>
                    <a:gd name="T2" fmla="*/ 15 w 32"/>
                    <a:gd name="T3" fmla="*/ 35 h 35"/>
                    <a:gd name="T4" fmla="*/ 32 w 32"/>
                    <a:gd name="T5" fmla="*/ 17 h 35"/>
                    <a:gd name="T6" fmla="*/ 0 w 32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Freeform 185"/>
                <p:cNvSpPr>
                  <a:spLocks noEditPoints="1"/>
                </p:cNvSpPr>
                <p:nvPr/>
              </p:nvSpPr>
              <p:spPr bwMode="auto">
                <a:xfrm>
                  <a:off x="5773409" y="2492947"/>
                  <a:ext cx="57102" cy="66398"/>
                </a:xfrm>
                <a:custGeom>
                  <a:avLst/>
                  <a:gdLst>
                    <a:gd name="T0" fmla="*/ 16 w 31"/>
                    <a:gd name="T1" fmla="*/ 0 h 35"/>
                    <a:gd name="T2" fmla="*/ 16 w 31"/>
                    <a:gd name="T3" fmla="*/ 35 h 35"/>
                    <a:gd name="T4" fmla="*/ 31 w 31"/>
                    <a:gd name="T5" fmla="*/ 17 h 35"/>
                    <a:gd name="T6" fmla="*/ 0 w 31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5">
                      <a:moveTo>
                        <a:pt x="16" y="0"/>
                      </a:moveTo>
                      <a:lnTo>
                        <a:pt x="16" y="35"/>
                      </a:lnTo>
                      <a:moveTo>
                        <a:pt x="31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Freeform 186"/>
                <p:cNvSpPr>
                  <a:spLocks noEditPoints="1"/>
                </p:cNvSpPr>
                <p:nvPr/>
              </p:nvSpPr>
              <p:spPr bwMode="auto">
                <a:xfrm>
                  <a:off x="5764199" y="2492947"/>
                  <a:ext cx="60786" cy="66398"/>
                </a:xfrm>
                <a:custGeom>
                  <a:avLst/>
                  <a:gdLst>
                    <a:gd name="T0" fmla="*/ 15 w 33"/>
                    <a:gd name="T1" fmla="*/ 0 h 35"/>
                    <a:gd name="T2" fmla="*/ 15 w 33"/>
                    <a:gd name="T3" fmla="*/ 35 h 35"/>
                    <a:gd name="T4" fmla="*/ 33 w 33"/>
                    <a:gd name="T5" fmla="*/ 17 h 35"/>
                    <a:gd name="T6" fmla="*/ 0 w 33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Freeform 187"/>
                <p:cNvSpPr>
                  <a:spLocks noEditPoints="1"/>
                </p:cNvSpPr>
                <p:nvPr/>
              </p:nvSpPr>
              <p:spPr bwMode="auto">
                <a:xfrm>
                  <a:off x="5758673" y="2492947"/>
                  <a:ext cx="55260" cy="66398"/>
                </a:xfrm>
                <a:custGeom>
                  <a:avLst/>
                  <a:gdLst>
                    <a:gd name="T0" fmla="*/ 15 w 30"/>
                    <a:gd name="T1" fmla="*/ 0 h 35"/>
                    <a:gd name="T2" fmla="*/ 15 w 30"/>
                    <a:gd name="T3" fmla="*/ 35 h 35"/>
                    <a:gd name="T4" fmla="*/ 30 w 30"/>
                    <a:gd name="T5" fmla="*/ 17 h 35"/>
                    <a:gd name="T6" fmla="*/ 0 w 30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0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Freeform 188"/>
                <p:cNvSpPr>
                  <a:spLocks noEditPoints="1"/>
                </p:cNvSpPr>
                <p:nvPr/>
              </p:nvSpPr>
              <p:spPr bwMode="auto">
                <a:xfrm>
                  <a:off x="5747621" y="2492947"/>
                  <a:ext cx="60786" cy="66398"/>
                </a:xfrm>
                <a:custGeom>
                  <a:avLst/>
                  <a:gdLst>
                    <a:gd name="T0" fmla="*/ 18 w 33"/>
                    <a:gd name="T1" fmla="*/ 0 h 35"/>
                    <a:gd name="T2" fmla="*/ 18 w 33"/>
                    <a:gd name="T3" fmla="*/ 35 h 35"/>
                    <a:gd name="T4" fmla="*/ 33 w 33"/>
                    <a:gd name="T5" fmla="*/ 17 h 35"/>
                    <a:gd name="T6" fmla="*/ 0 w 33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8" y="0"/>
                      </a:moveTo>
                      <a:lnTo>
                        <a:pt x="18" y="35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Freeform 189"/>
                <p:cNvSpPr>
                  <a:spLocks noEditPoints="1"/>
                </p:cNvSpPr>
                <p:nvPr/>
              </p:nvSpPr>
              <p:spPr bwMode="auto">
                <a:xfrm>
                  <a:off x="5742095" y="2492947"/>
                  <a:ext cx="60786" cy="66398"/>
                </a:xfrm>
                <a:custGeom>
                  <a:avLst/>
                  <a:gdLst>
                    <a:gd name="T0" fmla="*/ 17 w 33"/>
                    <a:gd name="T1" fmla="*/ 0 h 35"/>
                    <a:gd name="T2" fmla="*/ 17 w 33"/>
                    <a:gd name="T3" fmla="*/ 35 h 35"/>
                    <a:gd name="T4" fmla="*/ 33 w 33"/>
                    <a:gd name="T5" fmla="*/ 17 h 35"/>
                    <a:gd name="T6" fmla="*/ 0 w 33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6" name="Freeform 190"/>
                <p:cNvSpPr>
                  <a:spLocks noEditPoints="1"/>
                </p:cNvSpPr>
                <p:nvPr/>
              </p:nvSpPr>
              <p:spPr bwMode="auto">
                <a:xfrm>
                  <a:off x="5729201" y="2492947"/>
                  <a:ext cx="60786" cy="66398"/>
                </a:xfrm>
                <a:custGeom>
                  <a:avLst/>
                  <a:gdLst>
                    <a:gd name="T0" fmla="*/ 17 w 33"/>
                    <a:gd name="T1" fmla="*/ 0 h 35"/>
                    <a:gd name="T2" fmla="*/ 17 w 33"/>
                    <a:gd name="T3" fmla="*/ 35 h 35"/>
                    <a:gd name="T4" fmla="*/ 33 w 33"/>
                    <a:gd name="T5" fmla="*/ 17 h 35"/>
                    <a:gd name="T6" fmla="*/ 0 w 33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Freeform 191"/>
                <p:cNvSpPr>
                  <a:spLocks noEditPoints="1"/>
                </p:cNvSpPr>
                <p:nvPr/>
              </p:nvSpPr>
              <p:spPr bwMode="auto">
                <a:xfrm>
                  <a:off x="5714466" y="2492947"/>
                  <a:ext cx="58944" cy="66398"/>
                </a:xfrm>
                <a:custGeom>
                  <a:avLst/>
                  <a:gdLst>
                    <a:gd name="T0" fmla="*/ 15 w 32"/>
                    <a:gd name="T1" fmla="*/ 0 h 35"/>
                    <a:gd name="T2" fmla="*/ 15 w 32"/>
                    <a:gd name="T3" fmla="*/ 35 h 35"/>
                    <a:gd name="T4" fmla="*/ 32 w 32"/>
                    <a:gd name="T5" fmla="*/ 17 h 35"/>
                    <a:gd name="T6" fmla="*/ 0 w 32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8" name="Freeform 192"/>
                <p:cNvSpPr>
                  <a:spLocks noEditPoints="1"/>
                </p:cNvSpPr>
                <p:nvPr/>
              </p:nvSpPr>
              <p:spPr bwMode="auto">
                <a:xfrm>
                  <a:off x="5697888" y="2492947"/>
                  <a:ext cx="60786" cy="66398"/>
                </a:xfrm>
                <a:custGeom>
                  <a:avLst/>
                  <a:gdLst>
                    <a:gd name="T0" fmla="*/ 15 w 33"/>
                    <a:gd name="T1" fmla="*/ 0 h 35"/>
                    <a:gd name="T2" fmla="*/ 15 w 33"/>
                    <a:gd name="T3" fmla="*/ 35 h 35"/>
                    <a:gd name="T4" fmla="*/ 33 w 33"/>
                    <a:gd name="T5" fmla="*/ 17 h 35"/>
                    <a:gd name="T6" fmla="*/ 0 w 33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Freeform 193"/>
                <p:cNvSpPr>
                  <a:spLocks noEditPoints="1"/>
                </p:cNvSpPr>
                <p:nvPr/>
              </p:nvSpPr>
              <p:spPr bwMode="auto">
                <a:xfrm>
                  <a:off x="5692362" y="2492947"/>
                  <a:ext cx="55260" cy="66398"/>
                </a:xfrm>
                <a:custGeom>
                  <a:avLst/>
                  <a:gdLst>
                    <a:gd name="T0" fmla="*/ 15 w 30"/>
                    <a:gd name="T1" fmla="*/ 0 h 35"/>
                    <a:gd name="T2" fmla="*/ 15 w 30"/>
                    <a:gd name="T3" fmla="*/ 35 h 35"/>
                    <a:gd name="T4" fmla="*/ 30 w 30"/>
                    <a:gd name="T5" fmla="*/ 17 h 35"/>
                    <a:gd name="T6" fmla="*/ 0 w 30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0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30" name="Freeform 194"/>
                <p:cNvSpPr>
                  <a:spLocks noEditPoints="1"/>
                </p:cNvSpPr>
                <p:nvPr/>
              </p:nvSpPr>
              <p:spPr bwMode="auto">
                <a:xfrm>
                  <a:off x="5648154" y="2492947"/>
                  <a:ext cx="58944" cy="66398"/>
                </a:xfrm>
                <a:custGeom>
                  <a:avLst/>
                  <a:gdLst>
                    <a:gd name="T0" fmla="*/ 15 w 32"/>
                    <a:gd name="T1" fmla="*/ 0 h 35"/>
                    <a:gd name="T2" fmla="*/ 15 w 32"/>
                    <a:gd name="T3" fmla="*/ 35 h 35"/>
                    <a:gd name="T4" fmla="*/ 32 w 32"/>
                    <a:gd name="T5" fmla="*/ 17 h 35"/>
                    <a:gd name="T6" fmla="*/ 0 w 32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Freeform 195"/>
                <p:cNvSpPr>
                  <a:spLocks noEditPoints="1"/>
                </p:cNvSpPr>
                <p:nvPr/>
              </p:nvSpPr>
              <p:spPr bwMode="auto">
                <a:xfrm>
                  <a:off x="5637102" y="2492947"/>
                  <a:ext cx="60786" cy="66398"/>
                </a:xfrm>
                <a:custGeom>
                  <a:avLst/>
                  <a:gdLst>
                    <a:gd name="T0" fmla="*/ 18 w 33"/>
                    <a:gd name="T1" fmla="*/ 0 h 35"/>
                    <a:gd name="T2" fmla="*/ 18 w 33"/>
                    <a:gd name="T3" fmla="*/ 35 h 35"/>
                    <a:gd name="T4" fmla="*/ 33 w 33"/>
                    <a:gd name="T5" fmla="*/ 17 h 35"/>
                    <a:gd name="T6" fmla="*/ 0 w 33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8" y="0"/>
                      </a:moveTo>
                      <a:lnTo>
                        <a:pt x="18" y="35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32" name="Freeform 196"/>
                <p:cNvSpPr>
                  <a:spLocks noEditPoints="1"/>
                </p:cNvSpPr>
                <p:nvPr/>
              </p:nvSpPr>
              <p:spPr bwMode="auto">
                <a:xfrm>
                  <a:off x="5626050" y="2492947"/>
                  <a:ext cx="58944" cy="66398"/>
                </a:xfrm>
                <a:custGeom>
                  <a:avLst/>
                  <a:gdLst>
                    <a:gd name="T0" fmla="*/ 15 w 32"/>
                    <a:gd name="T1" fmla="*/ 0 h 35"/>
                    <a:gd name="T2" fmla="*/ 15 w 32"/>
                    <a:gd name="T3" fmla="*/ 35 h 35"/>
                    <a:gd name="T4" fmla="*/ 32 w 32"/>
                    <a:gd name="T5" fmla="*/ 17 h 35"/>
                    <a:gd name="T6" fmla="*/ 0 w 32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Freeform 197"/>
                <p:cNvSpPr>
                  <a:spLocks noEditPoints="1"/>
                </p:cNvSpPr>
                <p:nvPr/>
              </p:nvSpPr>
              <p:spPr bwMode="auto">
                <a:xfrm>
                  <a:off x="5618682" y="2492947"/>
                  <a:ext cx="57102" cy="66398"/>
                </a:xfrm>
                <a:custGeom>
                  <a:avLst/>
                  <a:gdLst>
                    <a:gd name="T0" fmla="*/ 16 w 31"/>
                    <a:gd name="T1" fmla="*/ 0 h 35"/>
                    <a:gd name="T2" fmla="*/ 16 w 31"/>
                    <a:gd name="T3" fmla="*/ 35 h 35"/>
                    <a:gd name="T4" fmla="*/ 31 w 31"/>
                    <a:gd name="T5" fmla="*/ 17 h 35"/>
                    <a:gd name="T6" fmla="*/ 0 w 31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5">
                      <a:moveTo>
                        <a:pt x="16" y="0"/>
                      </a:moveTo>
                      <a:lnTo>
                        <a:pt x="16" y="35"/>
                      </a:lnTo>
                      <a:moveTo>
                        <a:pt x="31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34" name="Freeform 198"/>
                <p:cNvSpPr>
                  <a:spLocks noEditPoints="1"/>
                </p:cNvSpPr>
                <p:nvPr/>
              </p:nvSpPr>
              <p:spPr bwMode="auto">
                <a:xfrm>
                  <a:off x="5609472" y="2492947"/>
                  <a:ext cx="60786" cy="66398"/>
                </a:xfrm>
                <a:custGeom>
                  <a:avLst/>
                  <a:gdLst>
                    <a:gd name="T0" fmla="*/ 15 w 33"/>
                    <a:gd name="T1" fmla="*/ 0 h 35"/>
                    <a:gd name="T2" fmla="*/ 15 w 33"/>
                    <a:gd name="T3" fmla="*/ 35 h 35"/>
                    <a:gd name="T4" fmla="*/ 33 w 33"/>
                    <a:gd name="T5" fmla="*/ 17 h 35"/>
                    <a:gd name="T6" fmla="*/ 0 w 33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35" name="Freeform 199"/>
                <p:cNvSpPr>
                  <a:spLocks noEditPoints="1"/>
                </p:cNvSpPr>
                <p:nvPr/>
              </p:nvSpPr>
              <p:spPr bwMode="auto">
                <a:xfrm>
                  <a:off x="5591052" y="2492947"/>
                  <a:ext cx="58944" cy="66398"/>
                </a:xfrm>
                <a:custGeom>
                  <a:avLst/>
                  <a:gdLst>
                    <a:gd name="T0" fmla="*/ 17 w 32"/>
                    <a:gd name="T1" fmla="*/ 0 h 35"/>
                    <a:gd name="T2" fmla="*/ 17 w 32"/>
                    <a:gd name="T3" fmla="*/ 35 h 35"/>
                    <a:gd name="T4" fmla="*/ 32 w 32"/>
                    <a:gd name="T5" fmla="*/ 17 h 35"/>
                    <a:gd name="T6" fmla="*/ 0 w 32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Freeform 200"/>
                <p:cNvSpPr>
                  <a:spLocks noEditPoints="1"/>
                </p:cNvSpPr>
                <p:nvPr/>
              </p:nvSpPr>
              <p:spPr bwMode="auto">
                <a:xfrm>
                  <a:off x="5583684" y="2492947"/>
                  <a:ext cx="57102" cy="66398"/>
                </a:xfrm>
                <a:custGeom>
                  <a:avLst/>
                  <a:gdLst>
                    <a:gd name="T0" fmla="*/ 16 w 31"/>
                    <a:gd name="T1" fmla="*/ 0 h 35"/>
                    <a:gd name="T2" fmla="*/ 16 w 31"/>
                    <a:gd name="T3" fmla="*/ 35 h 35"/>
                    <a:gd name="T4" fmla="*/ 31 w 31"/>
                    <a:gd name="T5" fmla="*/ 17 h 35"/>
                    <a:gd name="T6" fmla="*/ 0 w 31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5">
                      <a:moveTo>
                        <a:pt x="16" y="0"/>
                      </a:moveTo>
                      <a:lnTo>
                        <a:pt x="16" y="35"/>
                      </a:lnTo>
                      <a:moveTo>
                        <a:pt x="31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37" name="Freeform 201"/>
                <p:cNvSpPr>
                  <a:spLocks noEditPoints="1"/>
                </p:cNvSpPr>
                <p:nvPr/>
              </p:nvSpPr>
              <p:spPr bwMode="auto">
                <a:xfrm>
                  <a:off x="5574475" y="2492947"/>
                  <a:ext cx="60786" cy="66398"/>
                </a:xfrm>
                <a:custGeom>
                  <a:avLst/>
                  <a:gdLst>
                    <a:gd name="T0" fmla="*/ 17 w 33"/>
                    <a:gd name="T1" fmla="*/ 0 h 35"/>
                    <a:gd name="T2" fmla="*/ 17 w 33"/>
                    <a:gd name="T3" fmla="*/ 35 h 35"/>
                    <a:gd name="T4" fmla="*/ 33 w 33"/>
                    <a:gd name="T5" fmla="*/ 17 h 35"/>
                    <a:gd name="T6" fmla="*/ 0 w 33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38" name="Freeform 202"/>
                <p:cNvSpPr>
                  <a:spLocks noEditPoints="1"/>
                </p:cNvSpPr>
                <p:nvPr/>
              </p:nvSpPr>
              <p:spPr bwMode="auto">
                <a:xfrm>
                  <a:off x="5568949" y="2492947"/>
                  <a:ext cx="58944" cy="66398"/>
                </a:xfrm>
                <a:custGeom>
                  <a:avLst/>
                  <a:gdLst>
                    <a:gd name="T0" fmla="*/ 17 w 32"/>
                    <a:gd name="T1" fmla="*/ 0 h 35"/>
                    <a:gd name="T2" fmla="*/ 17 w 32"/>
                    <a:gd name="T3" fmla="*/ 35 h 35"/>
                    <a:gd name="T4" fmla="*/ 32 w 32"/>
                    <a:gd name="T5" fmla="*/ 17 h 35"/>
                    <a:gd name="T6" fmla="*/ 0 w 32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39" name="Freeform 203"/>
                <p:cNvSpPr>
                  <a:spLocks noEditPoints="1"/>
                </p:cNvSpPr>
                <p:nvPr/>
              </p:nvSpPr>
              <p:spPr bwMode="auto">
                <a:xfrm>
                  <a:off x="5556055" y="2492947"/>
                  <a:ext cx="58944" cy="66398"/>
                </a:xfrm>
                <a:custGeom>
                  <a:avLst/>
                  <a:gdLst>
                    <a:gd name="T0" fmla="*/ 15 w 32"/>
                    <a:gd name="T1" fmla="*/ 0 h 35"/>
                    <a:gd name="T2" fmla="*/ 15 w 32"/>
                    <a:gd name="T3" fmla="*/ 35 h 35"/>
                    <a:gd name="T4" fmla="*/ 32 w 32"/>
                    <a:gd name="T5" fmla="*/ 17 h 35"/>
                    <a:gd name="T6" fmla="*/ 0 w 32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40" name="Freeform 204"/>
                <p:cNvSpPr>
                  <a:spLocks noEditPoints="1"/>
                </p:cNvSpPr>
                <p:nvPr/>
              </p:nvSpPr>
              <p:spPr bwMode="auto">
                <a:xfrm>
                  <a:off x="5550529" y="2492947"/>
                  <a:ext cx="58944" cy="66398"/>
                </a:xfrm>
                <a:custGeom>
                  <a:avLst/>
                  <a:gdLst>
                    <a:gd name="T0" fmla="*/ 17 w 32"/>
                    <a:gd name="T1" fmla="*/ 0 h 35"/>
                    <a:gd name="T2" fmla="*/ 17 w 32"/>
                    <a:gd name="T3" fmla="*/ 35 h 35"/>
                    <a:gd name="T4" fmla="*/ 32 w 32"/>
                    <a:gd name="T5" fmla="*/ 17 h 35"/>
                    <a:gd name="T6" fmla="*/ 0 w 32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41" name="Freeform 205"/>
                <p:cNvSpPr>
                  <a:spLocks noEditPoints="1"/>
                </p:cNvSpPr>
                <p:nvPr/>
              </p:nvSpPr>
              <p:spPr bwMode="auto">
                <a:xfrm>
                  <a:off x="5546845" y="2492947"/>
                  <a:ext cx="58944" cy="66398"/>
                </a:xfrm>
                <a:custGeom>
                  <a:avLst/>
                  <a:gdLst>
                    <a:gd name="T0" fmla="*/ 15 w 32"/>
                    <a:gd name="T1" fmla="*/ 0 h 35"/>
                    <a:gd name="T2" fmla="*/ 15 w 32"/>
                    <a:gd name="T3" fmla="*/ 35 h 35"/>
                    <a:gd name="T4" fmla="*/ 32 w 32"/>
                    <a:gd name="T5" fmla="*/ 17 h 35"/>
                    <a:gd name="T6" fmla="*/ 0 w 32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42" name="Freeform 206"/>
                <p:cNvSpPr>
                  <a:spLocks noEditPoints="1"/>
                </p:cNvSpPr>
                <p:nvPr/>
              </p:nvSpPr>
              <p:spPr bwMode="auto">
                <a:xfrm>
                  <a:off x="5524741" y="2492947"/>
                  <a:ext cx="58944" cy="66398"/>
                </a:xfrm>
                <a:custGeom>
                  <a:avLst/>
                  <a:gdLst>
                    <a:gd name="T0" fmla="*/ 15 w 32"/>
                    <a:gd name="T1" fmla="*/ 0 h 35"/>
                    <a:gd name="T2" fmla="*/ 15 w 32"/>
                    <a:gd name="T3" fmla="*/ 35 h 35"/>
                    <a:gd name="T4" fmla="*/ 32 w 32"/>
                    <a:gd name="T5" fmla="*/ 17 h 35"/>
                    <a:gd name="T6" fmla="*/ 0 w 32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Freeform 207"/>
                <p:cNvSpPr>
                  <a:spLocks noEditPoints="1"/>
                </p:cNvSpPr>
                <p:nvPr/>
              </p:nvSpPr>
              <p:spPr bwMode="auto">
                <a:xfrm>
                  <a:off x="5480533" y="2462594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44" name="Freeform 208"/>
                <p:cNvSpPr>
                  <a:spLocks noEditPoints="1"/>
                </p:cNvSpPr>
                <p:nvPr/>
              </p:nvSpPr>
              <p:spPr bwMode="auto">
                <a:xfrm>
                  <a:off x="5463955" y="2420858"/>
                  <a:ext cx="60786" cy="68295"/>
                </a:xfrm>
                <a:custGeom>
                  <a:avLst/>
                  <a:gdLst>
                    <a:gd name="T0" fmla="*/ 17 w 33"/>
                    <a:gd name="T1" fmla="*/ 0 h 36"/>
                    <a:gd name="T2" fmla="*/ 17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45" name="Freeform 209"/>
                <p:cNvSpPr>
                  <a:spLocks noEditPoints="1"/>
                </p:cNvSpPr>
                <p:nvPr/>
              </p:nvSpPr>
              <p:spPr bwMode="auto">
                <a:xfrm>
                  <a:off x="5449219" y="2420858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46" name="Freeform 210"/>
                <p:cNvSpPr>
                  <a:spLocks noEditPoints="1"/>
                </p:cNvSpPr>
                <p:nvPr/>
              </p:nvSpPr>
              <p:spPr bwMode="auto">
                <a:xfrm>
                  <a:off x="5432642" y="2420858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47" name="Freeform 211"/>
                <p:cNvSpPr>
                  <a:spLocks noEditPoints="1"/>
                </p:cNvSpPr>
                <p:nvPr/>
              </p:nvSpPr>
              <p:spPr bwMode="auto">
                <a:xfrm>
                  <a:off x="5417906" y="2420858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9 h 36"/>
                    <a:gd name="T6" fmla="*/ 0 w 30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Freeform 212"/>
                <p:cNvSpPr>
                  <a:spLocks noEditPoints="1"/>
                </p:cNvSpPr>
                <p:nvPr/>
              </p:nvSpPr>
              <p:spPr bwMode="auto">
                <a:xfrm>
                  <a:off x="5405012" y="2420858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Freeform 213"/>
                <p:cNvSpPr>
                  <a:spLocks noEditPoints="1"/>
                </p:cNvSpPr>
                <p:nvPr/>
              </p:nvSpPr>
              <p:spPr bwMode="auto">
                <a:xfrm>
                  <a:off x="5392118" y="2420858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Freeform 214"/>
                <p:cNvSpPr>
                  <a:spLocks noEditPoints="1"/>
                </p:cNvSpPr>
                <p:nvPr/>
              </p:nvSpPr>
              <p:spPr bwMode="auto">
                <a:xfrm>
                  <a:off x="5375540" y="2420858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Freeform 215"/>
                <p:cNvSpPr>
                  <a:spLocks noEditPoints="1"/>
                </p:cNvSpPr>
                <p:nvPr/>
              </p:nvSpPr>
              <p:spPr bwMode="auto">
                <a:xfrm>
                  <a:off x="5362646" y="2420858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Freeform 216"/>
                <p:cNvSpPr>
                  <a:spLocks noEditPoints="1"/>
                </p:cNvSpPr>
                <p:nvPr/>
              </p:nvSpPr>
              <p:spPr bwMode="auto">
                <a:xfrm>
                  <a:off x="5357120" y="2420858"/>
                  <a:ext cx="60786" cy="68295"/>
                </a:xfrm>
                <a:custGeom>
                  <a:avLst/>
                  <a:gdLst>
                    <a:gd name="T0" fmla="*/ 15 w 33"/>
                    <a:gd name="T1" fmla="*/ 0 h 36"/>
                    <a:gd name="T2" fmla="*/ 15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Freeform 217"/>
                <p:cNvSpPr>
                  <a:spLocks noEditPoints="1"/>
                </p:cNvSpPr>
                <p:nvPr/>
              </p:nvSpPr>
              <p:spPr bwMode="auto">
                <a:xfrm>
                  <a:off x="5344226" y="2420858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Freeform 218"/>
                <p:cNvSpPr>
                  <a:spLocks noEditPoints="1"/>
                </p:cNvSpPr>
                <p:nvPr/>
              </p:nvSpPr>
              <p:spPr bwMode="auto">
                <a:xfrm>
                  <a:off x="5325806" y="2420858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Freeform 219"/>
                <p:cNvSpPr>
                  <a:spLocks noEditPoints="1"/>
                </p:cNvSpPr>
                <p:nvPr/>
              </p:nvSpPr>
              <p:spPr bwMode="auto">
                <a:xfrm>
                  <a:off x="5318438" y="2420858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Freeform 220"/>
                <p:cNvSpPr>
                  <a:spLocks noEditPoints="1"/>
                </p:cNvSpPr>
                <p:nvPr/>
              </p:nvSpPr>
              <p:spPr bwMode="auto">
                <a:xfrm>
                  <a:off x="5300018" y="2392402"/>
                  <a:ext cx="60786" cy="66398"/>
                </a:xfrm>
                <a:custGeom>
                  <a:avLst/>
                  <a:gdLst>
                    <a:gd name="T0" fmla="*/ 17 w 33"/>
                    <a:gd name="T1" fmla="*/ 0 h 35"/>
                    <a:gd name="T2" fmla="*/ 17 w 33"/>
                    <a:gd name="T3" fmla="*/ 35 h 35"/>
                    <a:gd name="T4" fmla="*/ 33 w 33"/>
                    <a:gd name="T5" fmla="*/ 18 h 35"/>
                    <a:gd name="T6" fmla="*/ 0 w 33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Freeform 221"/>
                <p:cNvSpPr>
                  <a:spLocks noEditPoints="1"/>
                </p:cNvSpPr>
                <p:nvPr/>
              </p:nvSpPr>
              <p:spPr bwMode="auto">
                <a:xfrm>
                  <a:off x="5290808" y="2392402"/>
                  <a:ext cx="57102" cy="66398"/>
                </a:xfrm>
                <a:custGeom>
                  <a:avLst/>
                  <a:gdLst>
                    <a:gd name="T0" fmla="*/ 15 w 31"/>
                    <a:gd name="T1" fmla="*/ 0 h 35"/>
                    <a:gd name="T2" fmla="*/ 15 w 31"/>
                    <a:gd name="T3" fmla="*/ 35 h 35"/>
                    <a:gd name="T4" fmla="*/ 31 w 31"/>
                    <a:gd name="T5" fmla="*/ 18 h 35"/>
                    <a:gd name="T6" fmla="*/ 0 w 31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1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Freeform 222"/>
                <p:cNvSpPr>
                  <a:spLocks noEditPoints="1"/>
                </p:cNvSpPr>
                <p:nvPr/>
              </p:nvSpPr>
              <p:spPr bwMode="auto">
                <a:xfrm>
                  <a:off x="5281599" y="2392402"/>
                  <a:ext cx="58944" cy="66398"/>
                </a:xfrm>
                <a:custGeom>
                  <a:avLst/>
                  <a:gdLst>
                    <a:gd name="T0" fmla="*/ 15 w 32"/>
                    <a:gd name="T1" fmla="*/ 0 h 35"/>
                    <a:gd name="T2" fmla="*/ 15 w 32"/>
                    <a:gd name="T3" fmla="*/ 35 h 35"/>
                    <a:gd name="T4" fmla="*/ 32 w 32"/>
                    <a:gd name="T5" fmla="*/ 18 h 35"/>
                    <a:gd name="T6" fmla="*/ 0 w 32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2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59" name="Freeform 223"/>
                <p:cNvSpPr>
                  <a:spLocks noEditPoints="1"/>
                </p:cNvSpPr>
                <p:nvPr/>
              </p:nvSpPr>
              <p:spPr bwMode="auto">
                <a:xfrm>
                  <a:off x="5272389" y="2392402"/>
                  <a:ext cx="58944" cy="66398"/>
                </a:xfrm>
                <a:custGeom>
                  <a:avLst/>
                  <a:gdLst>
                    <a:gd name="T0" fmla="*/ 15 w 32"/>
                    <a:gd name="T1" fmla="*/ 0 h 35"/>
                    <a:gd name="T2" fmla="*/ 15 w 32"/>
                    <a:gd name="T3" fmla="*/ 35 h 35"/>
                    <a:gd name="T4" fmla="*/ 32 w 32"/>
                    <a:gd name="T5" fmla="*/ 18 h 35"/>
                    <a:gd name="T6" fmla="*/ 0 w 32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2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Freeform 224"/>
                <p:cNvSpPr>
                  <a:spLocks noEditPoints="1"/>
                </p:cNvSpPr>
                <p:nvPr/>
              </p:nvSpPr>
              <p:spPr bwMode="auto">
                <a:xfrm>
                  <a:off x="5259495" y="2392402"/>
                  <a:ext cx="58944" cy="66398"/>
                </a:xfrm>
                <a:custGeom>
                  <a:avLst/>
                  <a:gdLst>
                    <a:gd name="T0" fmla="*/ 17 w 32"/>
                    <a:gd name="T1" fmla="*/ 0 h 35"/>
                    <a:gd name="T2" fmla="*/ 17 w 32"/>
                    <a:gd name="T3" fmla="*/ 35 h 35"/>
                    <a:gd name="T4" fmla="*/ 32 w 32"/>
                    <a:gd name="T5" fmla="*/ 18 h 35"/>
                    <a:gd name="T6" fmla="*/ 0 w 32"/>
                    <a:gd name="T7" fmla="*/ 18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2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Freeform 225"/>
                <p:cNvSpPr>
                  <a:spLocks noEditPoints="1"/>
                </p:cNvSpPr>
                <p:nvPr/>
              </p:nvSpPr>
              <p:spPr bwMode="auto">
                <a:xfrm>
                  <a:off x="5211603" y="2371534"/>
                  <a:ext cx="60786" cy="68295"/>
                </a:xfrm>
                <a:custGeom>
                  <a:avLst/>
                  <a:gdLst>
                    <a:gd name="T0" fmla="*/ 17 w 33"/>
                    <a:gd name="T1" fmla="*/ 0 h 36"/>
                    <a:gd name="T2" fmla="*/ 17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2" name="Freeform 226"/>
                <p:cNvSpPr>
                  <a:spLocks noEditPoints="1"/>
                </p:cNvSpPr>
                <p:nvPr/>
              </p:nvSpPr>
              <p:spPr bwMode="auto">
                <a:xfrm>
                  <a:off x="5193183" y="2362048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3" name="Freeform 227"/>
                <p:cNvSpPr>
                  <a:spLocks noEditPoints="1"/>
                </p:cNvSpPr>
                <p:nvPr/>
              </p:nvSpPr>
              <p:spPr bwMode="auto">
                <a:xfrm>
                  <a:off x="5185815" y="2362048"/>
                  <a:ext cx="57102" cy="68295"/>
                </a:xfrm>
                <a:custGeom>
                  <a:avLst/>
                  <a:gdLst>
                    <a:gd name="T0" fmla="*/ 16 w 31"/>
                    <a:gd name="T1" fmla="*/ 0 h 36"/>
                    <a:gd name="T2" fmla="*/ 16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4" name="Freeform 228"/>
                <p:cNvSpPr>
                  <a:spLocks noEditPoints="1"/>
                </p:cNvSpPr>
                <p:nvPr/>
              </p:nvSpPr>
              <p:spPr bwMode="auto">
                <a:xfrm>
                  <a:off x="5167395" y="2362048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5" name="Freeform 229"/>
                <p:cNvSpPr>
                  <a:spLocks noEditPoints="1"/>
                </p:cNvSpPr>
                <p:nvPr/>
              </p:nvSpPr>
              <p:spPr bwMode="auto">
                <a:xfrm>
                  <a:off x="5152659" y="2362048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9 h 36"/>
                    <a:gd name="T6" fmla="*/ 0 w 30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6" name="Freeform 230"/>
                <p:cNvSpPr>
                  <a:spLocks noEditPoints="1"/>
                </p:cNvSpPr>
                <p:nvPr/>
              </p:nvSpPr>
              <p:spPr bwMode="auto">
                <a:xfrm>
                  <a:off x="5143449" y="2362048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7" name="Freeform 231"/>
                <p:cNvSpPr>
                  <a:spLocks noEditPoints="1"/>
                </p:cNvSpPr>
                <p:nvPr/>
              </p:nvSpPr>
              <p:spPr bwMode="auto">
                <a:xfrm>
                  <a:off x="5126872" y="2362048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Freeform 232"/>
                <p:cNvSpPr>
                  <a:spLocks noEditPoints="1"/>
                </p:cNvSpPr>
                <p:nvPr/>
              </p:nvSpPr>
              <p:spPr bwMode="auto">
                <a:xfrm>
                  <a:off x="5117662" y="2362048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Freeform 233"/>
                <p:cNvSpPr>
                  <a:spLocks noEditPoints="1"/>
                </p:cNvSpPr>
                <p:nvPr/>
              </p:nvSpPr>
              <p:spPr bwMode="auto">
                <a:xfrm>
                  <a:off x="5086348" y="2362048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Freeform 234"/>
                <p:cNvSpPr>
                  <a:spLocks noEditPoints="1"/>
                </p:cNvSpPr>
                <p:nvPr/>
              </p:nvSpPr>
              <p:spPr bwMode="auto">
                <a:xfrm>
                  <a:off x="5077138" y="2362048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9 h 36"/>
                    <a:gd name="T6" fmla="*/ 0 w 30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Freeform 235"/>
                <p:cNvSpPr>
                  <a:spLocks noEditPoints="1"/>
                </p:cNvSpPr>
                <p:nvPr/>
              </p:nvSpPr>
              <p:spPr bwMode="auto">
                <a:xfrm>
                  <a:off x="5066086" y="2362048"/>
                  <a:ext cx="60786" cy="68295"/>
                </a:xfrm>
                <a:custGeom>
                  <a:avLst/>
                  <a:gdLst>
                    <a:gd name="T0" fmla="*/ 18 w 33"/>
                    <a:gd name="T1" fmla="*/ 0 h 36"/>
                    <a:gd name="T2" fmla="*/ 18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8" y="0"/>
                      </a:moveTo>
                      <a:lnTo>
                        <a:pt x="18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Freeform 236"/>
                <p:cNvSpPr>
                  <a:spLocks noEditPoints="1"/>
                </p:cNvSpPr>
                <p:nvPr/>
              </p:nvSpPr>
              <p:spPr bwMode="auto">
                <a:xfrm>
                  <a:off x="5056876" y="2362048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Freeform 237"/>
                <p:cNvSpPr>
                  <a:spLocks noEditPoints="1"/>
                </p:cNvSpPr>
                <p:nvPr/>
              </p:nvSpPr>
              <p:spPr bwMode="auto">
                <a:xfrm>
                  <a:off x="5047666" y="2362048"/>
                  <a:ext cx="60786" cy="68295"/>
                </a:xfrm>
                <a:custGeom>
                  <a:avLst/>
                  <a:gdLst>
                    <a:gd name="T0" fmla="*/ 17 w 33"/>
                    <a:gd name="T1" fmla="*/ 0 h 36"/>
                    <a:gd name="T2" fmla="*/ 17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Freeform 238"/>
                <p:cNvSpPr>
                  <a:spLocks noEditPoints="1"/>
                </p:cNvSpPr>
                <p:nvPr/>
              </p:nvSpPr>
              <p:spPr bwMode="auto">
                <a:xfrm>
                  <a:off x="5042140" y="2362048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Freeform 239"/>
                <p:cNvSpPr>
                  <a:spLocks noEditPoints="1"/>
                </p:cNvSpPr>
                <p:nvPr/>
              </p:nvSpPr>
              <p:spPr bwMode="auto">
                <a:xfrm>
                  <a:off x="5038456" y="2343078"/>
                  <a:ext cx="60786" cy="68295"/>
                </a:xfrm>
                <a:custGeom>
                  <a:avLst/>
                  <a:gdLst>
                    <a:gd name="T0" fmla="*/ 17 w 33"/>
                    <a:gd name="T1" fmla="*/ 0 h 36"/>
                    <a:gd name="T2" fmla="*/ 17 w 33"/>
                    <a:gd name="T3" fmla="*/ 36 h 36"/>
                    <a:gd name="T4" fmla="*/ 33 w 33"/>
                    <a:gd name="T5" fmla="*/ 17 h 36"/>
                    <a:gd name="T6" fmla="*/ 0 w 33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Freeform 240"/>
                <p:cNvSpPr>
                  <a:spLocks noEditPoints="1"/>
                </p:cNvSpPr>
                <p:nvPr/>
              </p:nvSpPr>
              <p:spPr bwMode="auto">
                <a:xfrm>
                  <a:off x="5032930" y="2343078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7 h 36"/>
                    <a:gd name="T6" fmla="*/ 0 w 32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Freeform 241"/>
                <p:cNvSpPr>
                  <a:spLocks noEditPoints="1"/>
                </p:cNvSpPr>
                <p:nvPr/>
              </p:nvSpPr>
              <p:spPr bwMode="auto">
                <a:xfrm>
                  <a:off x="5025562" y="2343078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7 h 36"/>
                    <a:gd name="T6" fmla="*/ 0 w 33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 243"/>
                <p:cNvSpPr>
                  <a:spLocks noEditPoints="1"/>
                </p:cNvSpPr>
                <p:nvPr/>
              </p:nvSpPr>
              <p:spPr bwMode="auto">
                <a:xfrm>
                  <a:off x="5012668" y="2343077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7 h 36"/>
                    <a:gd name="T6" fmla="*/ 0 w 33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 244"/>
                <p:cNvSpPr>
                  <a:spLocks noEditPoints="1"/>
                </p:cNvSpPr>
                <p:nvPr/>
              </p:nvSpPr>
              <p:spPr bwMode="auto">
                <a:xfrm>
                  <a:off x="5003458" y="2343077"/>
                  <a:ext cx="60786" cy="68295"/>
                </a:xfrm>
                <a:custGeom>
                  <a:avLst/>
                  <a:gdLst>
                    <a:gd name="T0" fmla="*/ 17 w 33"/>
                    <a:gd name="T1" fmla="*/ 0 h 36"/>
                    <a:gd name="T2" fmla="*/ 17 w 33"/>
                    <a:gd name="T3" fmla="*/ 36 h 36"/>
                    <a:gd name="T4" fmla="*/ 33 w 33"/>
                    <a:gd name="T5" fmla="*/ 17 h 36"/>
                    <a:gd name="T6" fmla="*/ 0 w 33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 245"/>
                <p:cNvSpPr>
                  <a:spLocks noEditPoints="1"/>
                </p:cNvSpPr>
                <p:nvPr/>
              </p:nvSpPr>
              <p:spPr bwMode="auto">
                <a:xfrm>
                  <a:off x="4988723" y="2343077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7 h 36"/>
                    <a:gd name="T6" fmla="*/ 0 w 32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 246"/>
                <p:cNvSpPr>
                  <a:spLocks noEditPoints="1"/>
                </p:cNvSpPr>
                <p:nvPr/>
              </p:nvSpPr>
              <p:spPr bwMode="auto">
                <a:xfrm>
                  <a:off x="4985039" y="2343077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7 h 36"/>
                    <a:gd name="T6" fmla="*/ 0 w 31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 247"/>
                <p:cNvSpPr>
                  <a:spLocks noEditPoints="1"/>
                </p:cNvSpPr>
                <p:nvPr/>
              </p:nvSpPr>
              <p:spPr bwMode="auto">
                <a:xfrm>
                  <a:off x="4981355" y="2343077"/>
                  <a:ext cx="57102" cy="68295"/>
                </a:xfrm>
                <a:custGeom>
                  <a:avLst/>
                  <a:gdLst>
                    <a:gd name="T0" fmla="*/ 16 w 31"/>
                    <a:gd name="T1" fmla="*/ 0 h 36"/>
                    <a:gd name="T2" fmla="*/ 16 w 31"/>
                    <a:gd name="T3" fmla="*/ 36 h 36"/>
                    <a:gd name="T4" fmla="*/ 31 w 31"/>
                    <a:gd name="T5" fmla="*/ 17 h 36"/>
                    <a:gd name="T6" fmla="*/ 0 w 31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1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Freeform 248"/>
                <p:cNvSpPr>
                  <a:spLocks noEditPoints="1"/>
                </p:cNvSpPr>
                <p:nvPr/>
              </p:nvSpPr>
              <p:spPr bwMode="auto">
                <a:xfrm>
                  <a:off x="4972145" y="2329798"/>
                  <a:ext cx="60786" cy="68295"/>
                </a:xfrm>
                <a:custGeom>
                  <a:avLst/>
                  <a:gdLst>
                    <a:gd name="T0" fmla="*/ 17 w 33"/>
                    <a:gd name="T1" fmla="*/ 0 h 36"/>
                    <a:gd name="T2" fmla="*/ 17 w 33"/>
                    <a:gd name="T3" fmla="*/ 36 h 36"/>
                    <a:gd name="T4" fmla="*/ 33 w 33"/>
                    <a:gd name="T5" fmla="*/ 17 h 36"/>
                    <a:gd name="T6" fmla="*/ 0 w 33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Freeform 249"/>
                <p:cNvSpPr>
                  <a:spLocks noEditPoints="1"/>
                </p:cNvSpPr>
                <p:nvPr/>
              </p:nvSpPr>
              <p:spPr bwMode="auto">
                <a:xfrm>
                  <a:off x="4966619" y="2329798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7 h 36"/>
                    <a:gd name="T6" fmla="*/ 0 w 32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Freeform 250"/>
                <p:cNvSpPr>
                  <a:spLocks noEditPoints="1"/>
                </p:cNvSpPr>
                <p:nvPr/>
              </p:nvSpPr>
              <p:spPr bwMode="auto">
                <a:xfrm>
                  <a:off x="4959251" y="2329798"/>
                  <a:ext cx="57102" cy="68295"/>
                </a:xfrm>
                <a:custGeom>
                  <a:avLst/>
                  <a:gdLst>
                    <a:gd name="T0" fmla="*/ 16 w 31"/>
                    <a:gd name="T1" fmla="*/ 0 h 36"/>
                    <a:gd name="T2" fmla="*/ 16 w 31"/>
                    <a:gd name="T3" fmla="*/ 36 h 36"/>
                    <a:gd name="T4" fmla="*/ 31 w 31"/>
                    <a:gd name="T5" fmla="*/ 17 h 36"/>
                    <a:gd name="T6" fmla="*/ 0 w 31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1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Freeform 251"/>
                <p:cNvSpPr>
                  <a:spLocks noEditPoints="1"/>
                </p:cNvSpPr>
                <p:nvPr/>
              </p:nvSpPr>
              <p:spPr bwMode="auto">
                <a:xfrm>
                  <a:off x="4950041" y="2329798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7 h 36"/>
                    <a:gd name="T6" fmla="*/ 0 w 31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 252"/>
                <p:cNvSpPr>
                  <a:spLocks noEditPoints="1"/>
                </p:cNvSpPr>
                <p:nvPr/>
              </p:nvSpPr>
              <p:spPr bwMode="auto">
                <a:xfrm>
                  <a:off x="4944515" y="2316518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 253"/>
                <p:cNvSpPr>
                  <a:spLocks noEditPoints="1"/>
                </p:cNvSpPr>
                <p:nvPr/>
              </p:nvSpPr>
              <p:spPr bwMode="auto">
                <a:xfrm>
                  <a:off x="4937147" y="2316518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 254"/>
                <p:cNvSpPr>
                  <a:spLocks noEditPoints="1"/>
                </p:cNvSpPr>
                <p:nvPr/>
              </p:nvSpPr>
              <p:spPr bwMode="auto">
                <a:xfrm>
                  <a:off x="4927937" y="2316518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 255"/>
                <p:cNvSpPr>
                  <a:spLocks noEditPoints="1"/>
                </p:cNvSpPr>
                <p:nvPr/>
              </p:nvSpPr>
              <p:spPr bwMode="auto">
                <a:xfrm>
                  <a:off x="4922411" y="2316518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 256"/>
                <p:cNvSpPr>
                  <a:spLocks noEditPoints="1"/>
                </p:cNvSpPr>
                <p:nvPr/>
              </p:nvSpPr>
              <p:spPr bwMode="auto">
                <a:xfrm>
                  <a:off x="4915043" y="2310827"/>
                  <a:ext cx="57102" cy="68295"/>
                </a:xfrm>
                <a:custGeom>
                  <a:avLst/>
                  <a:gdLst>
                    <a:gd name="T0" fmla="*/ 16 w 31"/>
                    <a:gd name="T1" fmla="*/ 0 h 36"/>
                    <a:gd name="T2" fmla="*/ 16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 257"/>
                <p:cNvSpPr>
                  <a:spLocks noEditPoints="1"/>
                </p:cNvSpPr>
                <p:nvPr/>
              </p:nvSpPr>
              <p:spPr bwMode="auto">
                <a:xfrm>
                  <a:off x="4909517" y="2310827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Freeform 258"/>
                <p:cNvSpPr>
                  <a:spLocks noEditPoints="1"/>
                </p:cNvSpPr>
                <p:nvPr/>
              </p:nvSpPr>
              <p:spPr bwMode="auto">
                <a:xfrm>
                  <a:off x="4900307" y="2310827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259"/>
                <p:cNvSpPr>
                  <a:spLocks noEditPoints="1"/>
                </p:cNvSpPr>
                <p:nvPr/>
              </p:nvSpPr>
              <p:spPr bwMode="auto">
                <a:xfrm>
                  <a:off x="4880045" y="2297547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7 h 36"/>
                    <a:gd name="T6" fmla="*/ 0 w 33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260"/>
                <p:cNvSpPr>
                  <a:spLocks noEditPoints="1"/>
                </p:cNvSpPr>
                <p:nvPr/>
              </p:nvSpPr>
              <p:spPr bwMode="auto">
                <a:xfrm>
                  <a:off x="4880045" y="2303239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261"/>
                <p:cNvSpPr>
                  <a:spLocks noEditPoints="1"/>
                </p:cNvSpPr>
                <p:nvPr/>
              </p:nvSpPr>
              <p:spPr bwMode="auto">
                <a:xfrm>
                  <a:off x="4865309" y="2293753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 262"/>
                <p:cNvSpPr>
                  <a:spLocks noEditPoints="1"/>
                </p:cNvSpPr>
                <p:nvPr/>
              </p:nvSpPr>
              <p:spPr bwMode="auto">
                <a:xfrm>
                  <a:off x="4856099" y="2293753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 263"/>
                <p:cNvSpPr>
                  <a:spLocks noEditPoints="1"/>
                </p:cNvSpPr>
                <p:nvPr/>
              </p:nvSpPr>
              <p:spPr bwMode="auto">
                <a:xfrm>
                  <a:off x="4845048" y="2293753"/>
                  <a:ext cx="60786" cy="68295"/>
                </a:xfrm>
                <a:custGeom>
                  <a:avLst/>
                  <a:gdLst>
                    <a:gd name="T0" fmla="*/ 18 w 33"/>
                    <a:gd name="T1" fmla="*/ 0 h 36"/>
                    <a:gd name="T2" fmla="*/ 18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8" y="0"/>
                      </a:moveTo>
                      <a:lnTo>
                        <a:pt x="18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264"/>
                <p:cNvSpPr>
                  <a:spLocks noEditPoints="1"/>
                </p:cNvSpPr>
                <p:nvPr/>
              </p:nvSpPr>
              <p:spPr bwMode="auto">
                <a:xfrm>
                  <a:off x="4833996" y="2293753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Freeform 265"/>
                <p:cNvSpPr>
                  <a:spLocks noEditPoints="1"/>
                </p:cNvSpPr>
                <p:nvPr/>
              </p:nvSpPr>
              <p:spPr bwMode="auto">
                <a:xfrm>
                  <a:off x="4826628" y="2293753"/>
                  <a:ext cx="60786" cy="68295"/>
                </a:xfrm>
                <a:custGeom>
                  <a:avLst/>
                  <a:gdLst>
                    <a:gd name="T0" fmla="*/ 17 w 33"/>
                    <a:gd name="T1" fmla="*/ 0 h 36"/>
                    <a:gd name="T2" fmla="*/ 17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Freeform 266"/>
                <p:cNvSpPr>
                  <a:spLocks noEditPoints="1"/>
                </p:cNvSpPr>
                <p:nvPr/>
              </p:nvSpPr>
              <p:spPr bwMode="auto">
                <a:xfrm>
                  <a:off x="4821102" y="2293753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Freeform 267"/>
                <p:cNvSpPr>
                  <a:spLocks noEditPoints="1"/>
                </p:cNvSpPr>
                <p:nvPr/>
              </p:nvSpPr>
              <p:spPr bwMode="auto">
                <a:xfrm>
                  <a:off x="4808208" y="2288062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Freeform 268"/>
                <p:cNvSpPr>
                  <a:spLocks noEditPoints="1"/>
                </p:cNvSpPr>
                <p:nvPr/>
              </p:nvSpPr>
              <p:spPr bwMode="auto">
                <a:xfrm>
                  <a:off x="4798998" y="2269091"/>
                  <a:ext cx="58944" cy="66398"/>
                </a:xfrm>
                <a:custGeom>
                  <a:avLst/>
                  <a:gdLst>
                    <a:gd name="T0" fmla="*/ 17 w 32"/>
                    <a:gd name="T1" fmla="*/ 0 h 35"/>
                    <a:gd name="T2" fmla="*/ 17 w 32"/>
                    <a:gd name="T3" fmla="*/ 35 h 35"/>
                    <a:gd name="T4" fmla="*/ 32 w 32"/>
                    <a:gd name="T5" fmla="*/ 17 h 35"/>
                    <a:gd name="T6" fmla="*/ 0 w 32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Freeform 269"/>
                <p:cNvSpPr>
                  <a:spLocks noEditPoints="1"/>
                </p:cNvSpPr>
                <p:nvPr/>
              </p:nvSpPr>
              <p:spPr bwMode="auto">
                <a:xfrm>
                  <a:off x="4791630" y="2269091"/>
                  <a:ext cx="60786" cy="66398"/>
                </a:xfrm>
                <a:custGeom>
                  <a:avLst/>
                  <a:gdLst>
                    <a:gd name="T0" fmla="*/ 16 w 33"/>
                    <a:gd name="T1" fmla="*/ 0 h 35"/>
                    <a:gd name="T2" fmla="*/ 16 w 33"/>
                    <a:gd name="T3" fmla="*/ 35 h 35"/>
                    <a:gd name="T4" fmla="*/ 33 w 33"/>
                    <a:gd name="T5" fmla="*/ 17 h 35"/>
                    <a:gd name="T6" fmla="*/ 0 w 33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6" y="0"/>
                      </a:moveTo>
                      <a:lnTo>
                        <a:pt x="16" y="35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Freeform 270"/>
                <p:cNvSpPr>
                  <a:spLocks noEditPoints="1"/>
                </p:cNvSpPr>
                <p:nvPr/>
              </p:nvSpPr>
              <p:spPr bwMode="auto">
                <a:xfrm>
                  <a:off x="4786104" y="2269091"/>
                  <a:ext cx="57102" cy="66398"/>
                </a:xfrm>
                <a:custGeom>
                  <a:avLst/>
                  <a:gdLst>
                    <a:gd name="T0" fmla="*/ 15 w 31"/>
                    <a:gd name="T1" fmla="*/ 0 h 35"/>
                    <a:gd name="T2" fmla="*/ 15 w 31"/>
                    <a:gd name="T3" fmla="*/ 35 h 35"/>
                    <a:gd name="T4" fmla="*/ 31 w 31"/>
                    <a:gd name="T5" fmla="*/ 17 h 35"/>
                    <a:gd name="T6" fmla="*/ 0 w 31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1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Freeform 271"/>
                <p:cNvSpPr>
                  <a:spLocks noEditPoints="1"/>
                </p:cNvSpPr>
                <p:nvPr/>
              </p:nvSpPr>
              <p:spPr bwMode="auto">
                <a:xfrm>
                  <a:off x="4773210" y="2255812"/>
                  <a:ext cx="60786" cy="68295"/>
                </a:xfrm>
                <a:custGeom>
                  <a:avLst/>
                  <a:gdLst>
                    <a:gd name="T0" fmla="*/ 15 w 33"/>
                    <a:gd name="T1" fmla="*/ 0 h 36"/>
                    <a:gd name="T2" fmla="*/ 15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Freeform 272"/>
                <p:cNvSpPr>
                  <a:spLocks noEditPoints="1"/>
                </p:cNvSpPr>
                <p:nvPr/>
              </p:nvSpPr>
              <p:spPr bwMode="auto">
                <a:xfrm>
                  <a:off x="4767684" y="2255812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9 h 36"/>
                    <a:gd name="T6" fmla="*/ 0 w 30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Freeform 273"/>
                <p:cNvSpPr>
                  <a:spLocks noEditPoints="1"/>
                </p:cNvSpPr>
                <p:nvPr/>
              </p:nvSpPr>
              <p:spPr bwMode="auto">
                <a:xfrm>
                  <a:off x="4756632" y="2255812"/>
                  <a:ext cx="60786" cy="68295"/>
                </a:xfrm>
                <a:custGeom>
                  <a:avLst/>
                  <a:gdLst>
                    <a:gd name="T0" fmla="*/ 18 w 33"/>
                    <a:gd name="T1" fmla="*/ 0 h 36"/>
                    <a:gd name="T2" fmla="*/ 18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8" y="0"/>
                      </a:moveTo>
                      <a:lnTo>
                        <a:pt x="18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Freeform 274"/>
                <p:cNvSpPr>
                  <a:spLocks noEditPoints="1"/>
                </p:cNvSpPr>
                <p:nvPr/>
              </p:nvSpPr>
              <p:spPr bwMode="auto">
                <a:xfrm>
                  <a:off x="4747422" y="2255812"/>
                  <a:ext cx="60786" cy="68295"/>
                </a:xfrm>
                <a:custGeom>
                  <a:avLst/>
                  <a:gdLst>
                    <a:gd name="T0" fmla="*/ 17 w 33"/>
                    <a:gd name="T1" fmla="*/ 0 h 36"/>
                    <a:gd name="T2" fmla="*/ 17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Freeform 275"/>
                <p:cNvSpPr>
                  <a:spLocks noEditPoints="1"/>
                </p:cNvSpPr>
                <p:nvPr/>
              </p:nvSpPr>
              <p:spPr bwMode="auto">
                <a:xfrm>
                  <a:off x="4732686" y="2255812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Freeform 276"/>
                <p:cNvSpPr>
                  <a:spLocks noEditPoints="1"/>
                </p:cNvSpPr>
                <p:nvPr/>
              </p:nvSpPr>
              <p:spPr bwMode="auto">
                <a:xfrm>
                  <a:off x="4719792" y="2255812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277"/>
                <p:cNvSpPr>
                  <a:spLocks noEditPoints="1"/>
                </p:cNvSpPr>
                <p:nvPr/>
              </p:nvSpPr>
              <p:spPr bwMode="auto">
                <a:xfrm>
                  <a:off x="4714266" y="2255812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Freeform 278"/>
                <p:cNvSpPr>
                  <a:spLocks noEditPoints="1"/>
                </p:cNvSpPr>
                <p:nvPr/>
              </p:nvSpPr>
              <p:spPr bwMode="auto">
                <a:xfrm>
                  <a:off x="4701373" y="2255812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9 h 36"/>
                    <a:gd name="T6" fmla="*/ 0 w 30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Freeform 279"/>
                <p:cNvSpPr>
                  <a:spLocks noEditPoints="1"/>
                </p:cNvSpPr>
                <p:nvPr/>
              </p:nvSpPr>
              <p:spPr bwMode="auto">
                <a:xfrm>
                  <a:off x="4684795" y="2238738"/>
                  <a:ext cx="57102" cy="68295"/>
                </a:xfrm>
                <a:custGeom>
                  <a:avLst/>
                  <a:gdLst>
                    <a:gd name="T0" fmla="*/ 16 w 31"/>
                    <a:gd name="T1" fmla="*/ 0 h 36"/>
                    <a:gd name="T2" fmla="*/ 16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Freeform 280"/>
                <p:cNvSpPr>
                  <a:spLocks noEditPoints="1"/>
                </p:cNvSpPr>
                <p:nvPr/>
              </p:nvSpPr>
              <p:spPr bwMode="auto">
                <a:xfrm>
                  <a:off x="4670059" y="2233046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9 h 36"/>
                    <a:gd name="T6" fmla="*/ 0 w 30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Freeform 281"/>
                <p:cNvSpPr>
                  <a:spLocks noEditPoints="1"/>
                </p:cNvSpPr>
                <p:nvPr/>
              </p:nvSpPr>
              <p:spPr bwMode="auto">
                <a:xfrm>
                  <a:off x="4662691" y="2233046"/>
                  <a:ext cx="57102" cy="68295"/>
                </a:xfrm>
                <a:custGeom>
                  <a:avLst/>
                  <a:gdLst>
                    <a:gd name="T0" fmla="*/ 16 w 31"/>
                    <a:gd name="T1" fmla="*/ 0 h 36"/>
                    <a:gd name="T2" fmla="*/ 16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Freeform 282"/>
                <p:cNvSpPr>
                  <a:spLocks noEditPoints="1"/>
                </p:cNvSpPr>
                <p:nvPr/>
              </p:nvSpPr>
              <p:spPr bwMode="auto">
                <a:xfrm>
                  <a:off x="4635061" y="2233046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 283"/>
                <p:cNvSpPr>
                  <a:spLocks noEditPoints="1"/>
                </p:cNvSpPr>
                <p:nvPr/>
              </p:nvSpPr>
              <p:spPr bwMode="auto">
                <a:xfrm>
                  <a:off x="4625851" y="2233046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 284"/>
                <p:cNvSpPr>
                  <a:spLocks noEditPoints="1"/>
                </p:cNvSpPr>
                <p:nvPr/>
              </p:nvSpPr>
              <p:spPr bwMode="auto">
                <a:xfrm>
                  <a:off x="4618483" y="2233046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 285"/>
                <p:cNvSpPr>
                  <a:spLocks noEditPoints="1"/>
                </p:cNvSpPr>
                <p:nvPr/>
              </p:nvSpPr>
              <p:spPr bwMode="auto">
                <a:xfrm>
                  <a:off x="4612957" y="2233046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Freeform 286"/>
                <p:cNvSpPr>
                  <a:spLocks noEditPoints="1"/>
                </p:cNvSpPr>
                <p:nvPr/>
              </p:nvSpPr>
              <p:spPr bwMode="auto">
                <a:xfrm>
                  <a:off x="4603747" y="2233046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Freeform 287"/>
                <p:cNvSpPr>
                  <a:spLocks noEditPoints="1"/>
                </p:cNvSpPr>
                <p:nvPr/>
              </p:nvSpPr>
              <p:spPr bwMode="auto">
                <a:xfrm>
                  <a:off x="4596379" y="2233046"/>
                  <a:ext cx="57102" cy="68295"/>
                </a:xfrm>
                <a:custGeom>
                  <a:avLst/>
                  <a:gdLst>
                    <a:gd name="T0" fmla="*/ 16 w 31"/>
                    <a:gd name="T1" fmla="*/ 0 h 36"/>
                    <a:gd name="T2" fmla="*/ 16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Freeform 288"/>
                <p:cNvSpPr>
                  <a:spLocks noEditPoints="1"/>
                </p:cNvSpPr>
                <p:nvPr/>
              </p:nvSpPr>
              <p:spPr bwMode="auto">
                <a:xfrm>
                  <a:off x="4590853" y="2233046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Freeform 289"/>
                <p:cNvSpPr>
                  <a:spLocks noEditPoints="1"/>
                </p:cNvSpPr>
                <p:nvPr/>
              </p:nvSpPr>
              <p:spPr bwMode="auto">
                <a:xfrm>
                  <a:off x="4581643" y="2233046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Freeform 290"/>
                <p:cNvSpPr>
                  <a:spLocks noEditPoints="1"/>
                </p:cNvSpPr>
                <p:nvPr/>
              </p:nvSpPr>
              <p:spPr bwMode="auto">
                <a:xfrm>
                  <a:off x="4570591" y="2223561"/>
                  <a:ext cx="57102" cy="68295"/>
                </a:xfrm>
                <a:custGeom>
                  <a:avLst/>
                  <a:gdLst>
                    <a:gd name="T0" fmla="*/ 16 w 31"/>
                    <a:gd name="T1" fmla="*/ 0 h 36"/>
                    <a:gd name="T2" fmla="*/ 16 w 31"/>
                    <a:gd name="T3" fmla="*/ 36 h 36"/>
                    <a:gd name="T4" fmla="*/ 31 w 31"/>
                    <a:gd name="T5" fmla="*/ 18 h 36"/>
                    <a:gd name="T6" fmla="*/ 0 w 31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1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 291"/>
                <p:cNvSpPr>
                  <a:spLocks noEditPoints="1"/>
                </p:cNvSpPr>
                <p:nvPr/>
              </p:nvSpPr>
              <p:spPr bwMode="auto">
                <a:xfrm>
                  <a:off x="4570591" y="2223561"/>
                  <a:ext cx="57102" cy="68295"/>
                </a:xfrm>
                <a:custGeom>
                  <a:avLst/>
                  <a:gdLst>
                    <a:gd name="T0" fmla="*/ 16 w 31"/>
                    <a:gd name="T1" fmla="*/ 0 h 36"/>
                    <a:gd name="T2" fmla="*/ 16 w 31"/>
                    <a:gd name="T3" fmla="*/ 36 h 36"/>
                    <a:gd name="T4" fmla="*/ 31 w 31"/>
                    <a:gd name="T5" fmla="*/ 18 h 36"/>
                    <a:gd name="T6" fmla="*/ 0 w 31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1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Freeform 292"/>
                <p:cNvSpPr>
                  <a:spLocks noEditPoints="1"/>
                </p:cNvSpPr>
                <p:nvPr/>
              </p:nvSpPr>
              <p:spPr bwMode="auto">
                <a:xfrm>
                  <a:off x="4565065" y="2223561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8 h 36"/>
                    <a:gd name="T6" fmla="*/ 0 w 31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Freeform 293"/>
                <p:cNvSpPr>
                  <a:spLocks noEditPoints="1"/>
                </p:cNvSpPr>
                <p:nvPr/>
              </p:nvSpPr>
              <p:spPr bwMode="auto">
                <a:xfrm>
                  <a:off x="4559539" y="2223561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8 h 36"/>
                    <a:gd name="T6" fmla="*/ 0 w 32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Freeform 294"/>
                <p:cNvSpPr>
                  <a:spLocks noEditPoints="1"/>
                </p:cNvSpPr>
                <p:nvPr/>
              </p:nvSpPr>
              <p:spPr bwMode="auto">
                <a:xfrm>
                  <a:off x="4552172" y="2223561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8 h 36"/>
                    <a:gd name="T6" fmla="*/ 0 w 33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Freeform 295"/>
                <p:cNvSpPr>
                  <a:spLocks noEditPoints="1"/>
                </p:cNvSpPr>
                <p:nvPr/>
              </p:nvSpPr>
              <p:spPr bwMode="auto">
                <a:xfrm>
                  <a:off x="4537436" y="2223561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8 h 36"/>
                    <a:gd name="T6" fmla="*/ 0 w 32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Freeform 296"/>
                <p:cNvSpPr>
                  <a:spLocks noEditPoints="1"/>
                </p:cNvSpPr>
                <p:nvPr/>
              </p:nvSpPr>
              <p:spPr bwMode="auto">
                <a:xfrm>
                  <a:off x="4530068" y="2223561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8 h 36"/>
                    <a:gd name="T6" fmla="*/ 0 w 33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Freeform 297"/>
                <p:cNvSpPr>
                  <a:spLocks noEditPoints="1"/>
                </p:cNvSpPr>
                <p:nvPr/>
              </p:nvSpPr>
              <p:spPr bwMode="auto">
                <a:xfrm>
                  <a:off x="4524542" y="2223561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8 h 36"/>
                    <a:gd name="T6" fmla="*/ 0 w 31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Freeform 298"/>
                <p:cNvSpPr>
                  <a:spLocks noEditPoints="1"/>
                </p:cNvSpPr>
                <p:nvPr/>
              </p:nvSpPr>
              <p:spPr bwMode="auto">
                <a:xfrm>
                  <a:off x="4517174" y="2223561"/>
                  <a:ext cx="57102" cy="68295"/>
                </a:xfrm>
                <a:custGeom>
                  <a:avLst/>
                  <a:gdLst>
                    <a:gd name="T0" fmla="*/ 16 w 31"/>
                    <a:gd name="T1" fmla="*/ 0 h 36"/>
                    <a:gd name="T2" fmla="*/ 16 w 31"/>
                    <a:gd name="T3" fmla="*/ 36 h 36"/>
                    <a:gd name="T4" fmla="*/ 31 w 31"/>
                    <a:gd name="T5" fmla="*/ 18 h 36"/>
                    <a:gd name="T6" fmla="*/ 0 w 31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1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Freeform 299"/>
                <p:cNvSpPr>
                  <a:spLocks noEditPoints="1"/>
                </p:cNvSpPr>
                <p:nvPr/>
              </p:nvSpPr>
              <p:spPr bwMode="auto">
                <a:xfrm>
                  <a:off x="4507964" y="2223561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8 h 36"/>
                    <a:gd name="T6" fmla="*/ 0 w 33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 300"/>
                <p:cNvSpPr>
                  <a:spLocks noEditPoints="1"/>
                </p:cNvSpPr>
                <p:nvPr/>
              </p:nvSpPr>
              <p:spPr bwMode="auto">
                <a:xfrm>
                  <a:off x="4502438" y="2223561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8 h 36"/>
                    <a:gd name="T6" fmla="*/ 0 w 31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 301"/>
                <p:cNvSpPr>
                  <a:spLocks noEditPoints="1"/>
                </p:cNvSpPr>
                <p:nvPr/>
              </p:nvSpPr>
              <p:spPr bwMode="auto">
                <a:xfrm>
                  <a:off x="4502438" y="2200796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7 h 36"/>
                    <a:gd name="T6" fmla="*/ 0 w 31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 302"/>
                <p:cNvSpPr>
                  <a:spLocks noEditPoints="1"/>
                </p:cNvSpPr>
                <p:nvPr/>
              </p:nvSpPr>
              <p:spPr bwMode="auto">
                <a:xfrm>
                  <a:off x="4493228" y="2200796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7 h 36"/>
                    <a:gd name="T6" fmla="*/ 0 w 32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Freeform 303"/>
                <p:cNvSpPr>
                  <a:spLocks noEditPoints="1"/>
                </p:cNvSpPr>
                <p:nvPr/>
              </p:nvSpPr>
              <p:spPr bwMode="auto">
                <a:xfrm>
                  <a:off x="4471124" y="2200796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7 h 36"/>
                    <a:gd name="T6" fmla="*/ 0 w 32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 304"/>
                <p:cNvSpPr>
                  <a:spLocks noEditPoints="1"/>
                </p:cNvSpPr>
                <p:nvPr/>
              </p:nvSpPr>
              <p:spPr bwMode="auto">
                <a:xfrm>
                  <a:off x="4476650" y="2200796"/>
                  <a:ext cx="60786" cy="68295"/>
                </a:xfrm>
                <a:custGeom>
                  <a:avLst/>
                  <a:gdLst>
                    <a:gd name="T0" fmla="*/ 17 w 33"/>
                    <a:gd name="T1" fmla="*/ 0 h 36"/>
                    <a:gd name="T2" fmla="*/ 17 w 33"/>
                    <a:gd name="T3" fmla="*/ 36 h 36"/>
                    <a:gd name="T4" fmla="*/ 33 w 33"/>
                    <a:gd name="T5" fmla="*/ 17 h 36"/>
                    <a:gd name="T6" fmla="*/ 0 w 33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Freeform 305"/>
                <p:cNvSpPr>
                  <a:spLocks noEditPoints="1"/>
                </p:cNvSpPr>
                <p:nvPr/>
              </p:nvSpPr>
              <p:spPr bwMode="auto">
                <a:xfrm>
                  <a:off x="4463756" y="2200796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7 h 36"/>
                    <a:gd name="T6" fmla="*/ 0 w 33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 306"/>
                <p:cNvSpPr>
                  <a:spLocks noEditPoints="1"/>
                </p:cNvSpPr>
                <p:nvPr/>
              </p:nvSpPr>
              <p:spPr bwMode="auto">
                <a:xfrm>
                  <a:off x="4458230" y="2200796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7 h 36"/>
                    <a:gd name="T6" fmla="*/ 0 w 32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 307"/>
                <p:cNvSpPr>
                  <a:spLocks noEditPoints="1"/>
                </p:cNvSpPr>
                <p:nvPr/>
              </p:nvSpPr>
              <p:spPr bwMode="auto">
                <a:xfrm>
                  <a:off x="4449020" y="2200796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7 h 36"/>
                    <a:gd name="T6" fmla="*/ 0 w 32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Freeform 308"/>
                <p:cNvSpPr>
                  <a:spLocks noEditPoints="1"/>
                </p:cNvSpPr>
                <p:nvPr/>
              </p:nvSpPr>
              <p:spPr bwMode="auto">
                <a:xfrm>
                  <a:off x="4441652" y="2200796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7 h 36"/>
                    <a:gd name="T6" fmla="*/ 0 w 33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Freeform 309"/>
                <p:cNvSpPr>
                  <a:spLocks noEditPoints="1"/>
                </p:cNvSpPr>
                <p:nvPr/>
              </p:nvSpPr>
              <p:spPr bwMode="auto">
                <a:xfrm>
                  <a:off x="4436126" y="2200796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7 h 36"/>
                    <a:gd name="T6" fmla="*/ 0 w 31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 310"/>
                <p:cNvSpPr>
                  <a:spLocks noEditPoints="1"/>
                </p:cNvSpPr>
                <p:nvPr/>
              </p:nvSpPr>
              <p:spPr bwMode="auto">
                <a:xfrm>
                  <a:off x="4428758" y="2200796"/>
                  <a:ext cx="57102" cy="68295"/>
                </a:xfrm>
                <a:custGeom>
                  <a:avLst/>
                  <a:gdLst>
                    <a:gd name="T0" fmla="*/ 16 w 31"/>
                    <a:gd name="T1" fmla="*/ 0 h 36"/>
                    <a:gd name="T2" fmla="*/ 16 w 31"/>
                    <a:gd name="T3" fmla="*/ 36 h 36"/>
                    <a:gd name="T4" fmla="*/ 31 w 31"/>
                    <a:gd name="T5" fmla="*/ 17 h 36"/>
                    <a:gd name="T6" fmla="*/ 0 w 31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1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 311"/>
                <p:cNvSpPr>
                  <a:spLocks noEditPoints="1"/>
                </p:cNvSpPr>
                <p:nvPr/>
              </p:nvSpPr>
              <p:spPr bwMode="auto">
                <a:xfrm>
                  <a:off x="4410338" y="2200796"/>
                  <a:ext cx="60786" cy="68295"/>
                </a:xfrm>
                <a:custGeom>
                  <a:avLst/>
                  <a:gdLst>
                    <a:gd name="T0" fmla="*/ 15 w 33"/>
                    <a:gd name="T1" fmla="*/ 0 h 36"/>
                    <a:gd name="T2" fmla="*/ 15 w 33"/>
                    <a:gd name="T3" fmla="*/ 36 h 36"/>
                    <a:gd name="T4" fmla="*/ 33 w 33"/>
                    <a:gd name="T5" fmla="*/ 17 h 36"/>
                    <a:gd name="T6" fmla="*/ 0 w 33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Freeform 312"/>
                <p:cNvSpPr>
                  <a:spLocks noEditPoints="1"/>
                </p:cNvSpPr>
                <p:nvPr/>
              </p:nvSpPr>
              <p:spPr bwMode="auto">
                <a:xfrm>
                  <a:off x="4410338" y="2187516"/>
                  <a:ext cx="60786" cy="68295"/>
                </a:xfrm>
                <a:custGeom>
                  <a:avLst/>
                  <a:gdLst>
                    <a:gd name="T0" fmla="*/ 15 w 33"/>
                    <a:gd name="T1" fmla="*/ 0 h 36"/>
                    <a:gd name="T2" fmla="*/ 15 w 33"/>
                    <a:gd name="T3" fmla="*/ 36 h 36"/>
                    <a:gd name="T4" fmla="*/ 33 w 33"/>
                    <a:gd name="T5" fmla="*/ 17 h 36"/>
                    <a:gd name="T6" fmla="*/ 0 w 33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Freeform 313"/>
                <p:cNvSpPr>
                  <a:spLocks noEditPoints="1"/>
                </p:cNvSpPr>
                <p:nvPr/>
              </p:nvSpPr>
              <p:spPr bwMode="auto">
                <a:xfrm>
                  <a:off x="4404813" y="2187516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7 h 36"/>
                    <a:gd name="T6" fmla="*/ 0 w 30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 314"/>
                <p:cNvSpPr>
                  <a:spLocks noEditPoints="1"/>
                </p:cNvSpPr>
                <p:nvPr/>
              </p:nvSpPr>
              <p:spPr bwMode="auto">
                <a:xfrm>
                  <a:off x="4397445" y="2187516"/>
                  <a:ext cx="57102" cy="68295"/>
                </a:xfrm>
                <a:custGeom>
                  <a:avLst/>
                  <a:gdLst>
                    <a:gd name="T0" fmla="*/ 16 w 31"/>
                    <a:gd name="T1" fmla="*/ 0 h 36"/>
                    <a:gd name="T2" fmla="*/ 16 w 31"/>
                    <a:gd name="T3" fmla="*/ 36 h 36"/>
                    <a:gd name="T4" fmla="*/ 31 w 31"/>
                    <a:gd name="T5" fmla="*/ 17 h 36"/>
                    <a:gd name="T6" fmla="*/ 0 w 31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1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Freeform 315"/>
                <p:cNvSpPr>
                  <a:spLocks noEditPoints="1"/>
                </p:cNvSpPr>
                <p:nvPr/>
              </p:nvSpPr>
              <p:spPr bwMode="auto">
                <a:xfrm>
                  <a:off x="4391919" y="2187516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7 h 36"/>
                    <a:gd name="T6" fmla="*/ 0 w 31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Freeform 316"/>
                <p:cNvSpPr>
                  <a:spLocks noEditPoints="1"/>
                </p:cNvSpPr>
                <p:nvPr/>
              </p:nvSpPr>
              <p:spPr bwMode="auto">
                <a:xfrm>
                  <a:off x="4382709" y="2187516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7 h 36"/>
                    <a:gd name="T6" fmla="*/ 0 w 32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Freeform 317"/>
                <p:cNvSpPr>
                  <a:spLocks noEditPoints="1"/>
                </p:cNvSpPr>
                <p:nvPr/>
              </p:nvSpPr>
              <p:spPr bwMode="auto">
                <a:xfrm>
                  <a:off x="4375341" y="2187516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7 h 36"/>
                    <a:gd name="T6" fmla="*/ 0 w 33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Freeform 318"/>
                <p:cNvSpPr>
                  <a:spLocks noEditPoints="1"/>
                </p:cNvSpPr>
                <p:nvPr/>
              </p:nvSpPr>
              <p:spPr bwMode="auto">
                <a:xfrm>
                  <a:off x="4347711" y="2179928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Freeform 319"/>
                <p:cNvSpPr>
                  <a:spLocks noEditPoints="1"/>
                </p:cNvSpPr>
                <p:nvPr/>
              </p:nvSpPr>
              <p:spPr bwMode="auto">
                <a:xfrm>
                  <a:off x="4338501" y="2179928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Freeform 320"/>
                <p:cNvSpPr>
                  <a:spLocks noEditPoints="1"/>
                </p:cNvSpPr>
                <p:nvPr/>
              </p:nvSpPr>
              <p:spPr bwMode="auto">
                <a:xfrm>
                  <a:off x="4327449" y="2179928"/>
                  <a:ext cx="60786" cy="68295"/>
                </a:xfrm>
                <a:custGeom>
                  <a:avLst/>
                  <a:gdLst>
                    <a:gd name="T0" fmla="*/ 18 w 33"/>
                    <a:gd name="T1" fmla="*/ 0 h 36"/>
                    <a:gd name="T2" fmla="*/ 18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8" y="0"/>
                      </a:moveTo>
                      <a:lnTo>
                        <a:pt x="18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Freeform 321"/>
                <p:cNvSpPr>
                  <a:spLocks noEditPoints="1"/>
                </p:cNvSpPr>
                <p:nvPr/>
              </p:nvSpPr>
              <p:spPr bwMode="auto">
                <a:xfrm>
                  <a:off x="4321923" y="2179928"/>
                  <a:ext cx="60786" cy="68295"/>
                </a:xfrm>
                <a:custGeom>
                  <a:avLst/>
                  <a:gdLst>
                    <a:gd name="T0" fmla="*/ 15 w 33"/>
                    <a:gd name="T1" fmla="*/ 0 h 36"/>
                    <a:gd name="T2" fmla="*/ 15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Freeform 322"/>
                <p:cNvSpPr>
                  <a:spLocks noEditPoints="1"/>
                </p:cNvSpPr>
                <p:nvPr/>
              </p:nvSpPr>
              <p:spPr bwMode="auto">
                <a:xfrm>
                  <a:off x="4316397" y="2179928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9 h 36"/>
                    <a:gd name="T6" fmla="*/ 0 w 30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Freeform 323"/>
                <p:cNvSpPr>
                  <a:spLocks noEditPoints="1"/>
                </p:cNvSpPr>
                <p:nvPr/>
              </p:nvSpPr>
              <p:spPr bwMode="auto">
                <a:xfrm>
                  <a:off x="4309029" y="2179928"/>
                  <a:ext cx="57102" cy="68295"/>
                </a:xfrm>
                <a:custGeom>
                  <a:avLst/>
                  <a:gdLst>
                    <a:gd name="T0" fmla="*/ 16 w 31"/>
                    <a:gd name="T1" fmla="*/ 0 h 36"/>
                    <a:gd name="T2" fmla="*/ 16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Freeform 324"/>
                <p:cNvSpPr>
                  <a:spLocks noEditPoints="1"/>
                </p:cNvSpPr>
                <p:nvPr/>
              </p:nvSpPr>
              <p:spPr bwMode="auto">
                <a:xfrm>
                  <a:off x="4296135" y="2179928"/>
                  <a:ext cx="57102" cy="68295"/>
                </a:xfrm>
                <a:custGeom>
                  <a:avLst/>
                  <a:gdLst>
                    <a:gd name="T0" fmla="*/ 16 w 31"/>
                    <a:gd name="T1" fmla="*/ 0 h 36"/>
                    <a:gd name="T2" fmla="*/ 16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Freeform 325"/>
                <p:cNvSpPr>
                  <a:spLocks noEditPoints="1"/>
                </p:cNvSpPr>
                <p:nvPr/>
              </p:nvSpPr>
              <p:spPr bwMode="auto">
                <a:xfrm>
                  <a:off x="4286925" y="2179928"/>
                  <a:ext cx="60786" cy="68295"/>
                </a:xfrm>
                <a:custGeom>
                  <a:avLst/>
                  <a:gdLst>
                    <a:gd name="T0" fmla="*/ 16 w 33"/>
                    <a:gd name="T1" fmla="*/ 0 h 36"/>
                    <a:gd name="T2" fmla="*/ 16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Freeform 326"/>
                <p:cNvSpPr>
                  <a:spLocks noEditPoints="1"/>
                </p:cNvSpPr>
                <p:nvPr/>
              </p:nvSpPr>
              <p:spPr bwMode="auto">
                <a:xfrm>
                  <a:off x="4277715" y="2179928"/>
                  <a:ext cx="60786" cy="68295"/>
                </a:xfrm>
                <a:custGeom>
                  <a:avLst/>
                  <a:gdLst>
                    <a:gd name="T0" fmla="*/ 17 w 33"/>
                    <a:gd name="T1" fmla="*/ 0 h 36"/>
                    <a:gd name="T2" fmla="*/ 17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Freeform 327"/>
                <p:cNvSpPr>
                  <a:spLocks noEditPoints="1"/>
                </p:cNvSpPr>
                <p:nvPr/>
              </p:nvSpPr>
              <p:spPr bwMode="auto">
                <a:xfrm>
                  <a:off x="4272189" y="2179928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9 h 36"/>
                    <a:gd name="T6" fmla="*/ 0 w 30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 328"/>
                <p:cNvSpPr>
                  <a:spLocks noEditPoints="1"/>
                </p:cNvSpPr>
                <p:nvPr/>
              </p:nvSpPr>
              <p:spPr bwMode="auto">
                <a:xfrm>
                  <a:off x="4227982" y="2147678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Freeform 329"/>
                <p:cNvSpPr>
                  <a:spLocks noEditPoints="1"/>
                </p:cNvSpPr>
                <p:nvPr/>
              </p:nvSpPr>
              <p:spPr bwMode="auto">
                <a:xfrm>
                  <a:off x="4091675" y="2111633"/>
                  <a:ext cx="60786" cy="68295"/>
                </a:xfrm>
                <a:custGeom>
                  <a:avLst/>
                  <a:gdLst>
                    <a:gd name="T0" fmla="*/ 17 w 33"/>
                    <a:gd name="T1" fmla="*/ 0 h 36"/>
                    <a:gd name="T2" fmla="*/ 17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Freeform 330"/>
                <p:cNvSpPr>
                  <a:spLocks noEditPoints="1"/>
                </p:cNvSpPr>
                <p:nvPr/>
              </p:nvSpPr>
              <p:spPr bwMode="auto">
                <a:xfrm>
                  <a:off x="4086149" y="2111633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9 h 36"/>
                    <a:gd name="T6" fmla="*/ 0 w 30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Freeform 331"/>
                <p:cNvSpPr>
                  <a:spLocks noEditPoints="1"/>
                </p:cNvSpPr>
                <p:nvPr/>
              </p:nvSpPr>
              <p:spPr bwMode="auto">
                <a:xfrm>
                  <a:off x="3981155" y="2068000"/>
                  <a:ext cx="60786" cy="66398"/>
                </a:xfrm>
                <a:custGeom>
                  <a:avLst/>
                  <a:gdLst>
                    <a:gd name="T0" fmla="*/ 17 w 33"/>
                    <a:gd name="T1" fmla="*/ 0 h 35"/>
                    <a:gd name="T2" fmla="*/ 17 w 33"/>
                    <a:gd name="T3" fmla="*/ 35 h 35"/>
                    <a:gd name="T4" fmla="*/ 33 w 33"/>
                    <a:gd name="T5" fmla="*/ 17 h 35"/>
                    <a:gd name="T6" fmla="*/ 0 w 33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7" y="0"/>
                      </a:moveTo>
                      <a:lnTo>
                        <a:pt x="17" y="35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3" name="Freeform 332"/>
                <p:cNvSpPr>
                  <a:spLocks noEditPoints="1"/>
                </p:cNvSpPr>
                <p:nvPr/>
              </p:nvSpPr>
              <p:spPr bwMode="auto">
                <a:xfrm>
                  <a:off x="3684595" y="1969351"/>
                  <a:ext cx="60786" cy="68295"/>
                </a:xfrm>
                <a:custGeom>
                  <a:avLst/>
                  <a:gdLst>
                    <a:gd name="T0" fmla="*/ 15 w 33"/>
                    <a:gd name="T1" fmla="*/ 0 h 36"/>
                    <a:gd name="T2" fmla="*/ 15 w 33"/>
                    <a:gd name="T3" fmla="*/ 36 h 36"/>
                    <a:gd name="T4" fmla="*/ 33 w 33"/>
                    <a:gd name="T5" fmla="*/ 17 h 36"/>
                    <a:gd name="T6" fmla="*/ 0 w 33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Freeform 333"/>
                <p:cNvSpPr>
                  <a:spLocks noEditPoints="1"/>
                </p:cNvSpPr>
                <p:nvPr/>
              </p:nvSpPr>
              <p:spPr bwMode="auto">
                <a:xfrm>
                  <a:off x="3570392" y="1933307"/>
                  <a:ext cx="57102" cy="68295"/>
                </a:xfrm>
                <a:custGeom>
                  <a:avLst/>
                  <a:gdLst>
                    <a:gd name="T0" fmla="*/ 16 w 31"/>
                    <a:gd name="T1" fmla="*/ 0 h 36"/>
                    <a:gd name="T2" fmla="*/ 16 w 31"/>
                    <a:gd name="T3" fmla="*/ 36 h 36"/>
                    <a:gd name="T4" fmla="*/ 31 w 31"/>
                    <a:gd name="T5" fmla="*/ 18 h 36"/>
                    <a:gd name="T6" fmla="*/ 0 w 31"/>
                    <a:gd name="T7" fmla="*/ 18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6" y="0"/>
                      </a:moveTo>
                      <a:lnTo>
                        <a:pt x="16" y="36"/>
                      </a:lnTo>
                      <a:moveTo>
                        <a:pt x="31" y="18"/>
                      </a:moveTo>
                      <a:lnTo>
                        <a:pt x="0" y="18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Freeform 334"/>
                <p:cNvSpPr>
                  <a:spLocks noEditPoints="1"/>
                </p:cNvSpPr>
                <p:nvPr/>
              </p:nvSpPr>
              <p:spPr bwMode="auto">
                <a:xfrm>
                  <a:off x="3255412" y="1846041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7 h 36"/>
                    <a:gd name="T6" fmla="*/ 0 w 31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Freeform 335"/>
                <p:cNvSpPr>
                  <a:spLocks noEditPoints="1"/>
                </p:cNvSpPr>
                <p:nvPr/>
              </p:nvSpPr>
              <p:spPr bwMode="auto">
                <a:xfrm>
                  <a:off x="3249886" y="1846041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7 h 36"/>
                    <a:gd name="T6" fmla="*/ 0 w 30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Freeform 336"/>
                <p:cNvSpPr>
                  <a:spLocks noEditPoints="1"/>
                </p:cNvSpPr>
                <p:nvPr/>
              </p:nvSpPr>
              <p:spPr bwMode="auto">
                <a:xfrm>
                  <a:off x="3097001" y="1809996"/>
                  <a:ext cx="60786" cy="68295"/>
                </a:xfrm>
                <a:custGeom>
                  <a:avLst/>
                  <a:gdLst>
                    <a:gd name="T0" fmla="*/ 17 w 33"/>
                    <a:gd name="T1" fmla="*/ 0 h 36"/>
                    <a:gd name="T2" fmla="*/ 17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Freeform 337"/>
                <p:cNvSpPr>
                  <a:spLocks noEditPoints="1"/>
                </p:cNvSpPr>
                <p:nvPr/>
              </p:nvSpPr>
              <p:spPr bwMode="auto">
                <a:xfrm>
                  <a:off x="2993850" y="1758775"/>
                  <a:ext cx="57102" cy="68295"/>
                </a:xfrm>
                <a:custGeom>
                  <a:avLst/>
                  <a:gdLst>
                    <a:gd name="T0" fmla="*/ 15 w 31"/>
                    <a:gd name="T1" fmla="*/ 0 h 36"/>
                    <a:gd name="T2" fmla="*/ 15 w 31"/>
                    <a:gd name="T3" fmla="*/ 36 h 36"/>
                    <a:gd name="T4" fmla="*/ 31 w 31"/>
                    <a:gd name="T5" fmla="*/ 19 h 36"/>
                    <a:gd name="T6" fmla="*/ 0 w 31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1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338"/>
                <p:cNvSpPr>
                  <a:spLocks noEditPoints="1"/>
                </p:cNvSpPr>
                <p:nvPr/>
              </p:nvSpPr>
              <p:spPr bwMode="auto">
                <a:xfrm>
                  <a:off x="2918329" y="1707554"/>
                  <a:ext cx="58944" cy="68295"/>
                </a:xfrm>
                <a:custGeom>
                  <a:avLst/>
                  <a:gdLst>
                    <a:gd name="T0" fmla="*/ 15 w 32"/>
                    <a:gd name="T1" fmla="*/ 0 h 36"/>
                    <a:gd name="T2" fmla="*/ 15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 339"/>
                <p:cNvSpPr>
                  <a:spLocks noEditPoints="1"/>
                </p:cNvSpPr>
                <p:nvPr/>
              </p:nvSpPr>
              <p:spPr bwMode="auto">
                <a:xfrm>
                  <a:off x="2568351" y="1612699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7 h 36"/>
                    <a:gd name="T6" fmla="*/ 0 w 30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Freeform 340"/>
                <p:cNvSpPr>
                  <a:spLocks noEditPoints="1"/>
                </p:cNvSpPr>
                <p:nvPr/>
              </p:nvSpPr>
              <p:spPr bwMode="auto">
                <a:xfrm>
                  <a:off x="2406256" y="1561478"/>
                  <a:ext cx="60786" cy="68295"/>
                </a:xfrm>
                <a:custGeom>
                  <a:avLst/>
                  <a:gdLst>
                    <a:gd name="T0" fmla="*/ 17 w 33"/>
                    <a:gd name="T1" fmla="*/ 0 h 36"/>
                    <a:gd name="T2" fmla="*/ 17 w 33"/>
                    <a:gd name="T3" fmla="*/ 36 h 36"/>
                    <a:gd name="T4" fmla="*/ 33 w 33"/>
                    <a:gd name="T5" fmla="*/ 17 h 36"/>
                    <a:gd name="T6" fmla="*/ 0 w 33"/>
                    <a:gd name="T7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Freeform 341"/>
                <p:cNvSpPr>
                  <a:spLocks noEditPoints="1"/>
                </p:cNvSpPr>
                <p:nvPr/>
              </p:nvSpPr>
              <p:spPr bwMode="auto">
                <a:xfrm>
                  <a:off x="2369416" y="1534919"/>
                  <a:ext cx="55260" cy="68295"/>
                </a:xfrm>
                <a:custGeom>
                  <a:avLst/>
                  <a:gdLst>
                    <a:gd name="T0" fmla="*/ 15 w 30"/>
                    <a:gd name="T1" fmla="*/ 0 h 36"/>
                    <a:gd name="T2" fmla="*/ 15 w 30"/>
                    <a:gd name="T3" fmla="*/ 36 h 36"/>
                    <a:gd name="T4" fmla="*/ 30 w 30"/>
                    <a:gd name="T5" fmla="*/ 19 h 36"/>
                    <a:gd name="T6" fmla="*/ 0 w 30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5" y="0"/>
                      </a:moveTo>
                      <a:lnTo>
                        <a:pt x="15" y="36"/>
                      </a:lnTo>
                      <a:moveTo>
                        <a:pt x="30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Freeform 342"/>
                <p:cNvSpPr>
                  <a:spLocks noEditPoints="1"/>
                </p:cNvSpPr>
                <p:nvPr/>
              </p:nvSpPr>
              <p:spPr bwMode="auto">
                <a:xfrm>
                  <a:off x="2317841" y="1519742"/>
                  <a:ext cx="57102" cy="66398"/>
                </a:xfrm>
                <a:custGeom>
                  <a:avLst/>
                  <a:gdLst>
                    <a:gd name="T0" fmla="*/ 16 w 31"/>
                    <a:gd name="T1" fmla="*/ 0 h 35"/>
                    <a:gd name="T2" fmla="*/ 16 w 31"/>
                    <a:gd name="T3" fmla="*/ 35 h 35"/>
                    <a:gd name="T4" fmla="*/ 31 w 31"/>
                    <a:gd name="T5" fmla="*/ 17 h 35"/>
                    <a:gd name="T6" fmla="*/ 0 w 31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5">
                      <a:moveTo>
                        <a:pt x="16" y="0"/>
                      </a:moveTo>
                      <a:lnTo>
                        <a:pt x="16" y="35"/>
                      </a:lnTo>
                      <a:moveTo>
                        <a:pt x="31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Freeform 343"/>
                <p:cNvSpPr>
                  <a:spLocks noEditPoints="1"/>
                </p:cNvSpPr>
                <p:nvPr/>
              </p:nvSpPr>
              <p:spPr bwMode="auto">
                <a:xfrm>
                  <a:off x="2308631" y="1519742"/>
                  <a:ext cx="60786" cy="66398"/>
                </a:xfrm>
                <a:custGeom>
                  <a:avLst/>
                  <a:gdLst>
                    <a:gd name="T0" fmla="*/ 15 w 33"/>
                    <a:gd name="T1" fmla="*/ 0 h 35"/>
                    <a:gd name="T2" fmla="*/ 15 w 33"/>
                    <a:gd name="T3" fmla="*/ 35 h 35"/>
                    <a:gd name="T4" fmla="*/ 33 w 33"/>
                    <a:gd name="T5" fmla="*/ 17 h 35"/>
                    <a:gd name="T6" fmla="*/ 0 w 33"/>
                    <a:gd name="T7" fmla="*/ 17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5">
                      <a:moveTo>
                        <a:pt x="15" y="0"/>
                      </a:moveTo>
                      <a:lnTo>
                        <a:pt x="15" y="35"/>
                      </a:lnTo>
                      <a:moveTo>
                        <a:pt x="33" y="17"/>
                      </a:moveTo>
                      <a:lnTo>
                        <a:pt x="0" y="17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Freeform 344"/>
                <p:cNvSpPr>
                  <a:spLocks noEditPoints="1"/>
                </p:cNvSpPr>
                <p:nvPr/>
              </p:nvSpPr>
              <p:spPr bwMode="auto">
                <a:xfrm>
                  <a:off x="2104170" y="1460932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6" name="Freeform 345"/>
                <p:cNvSpPr>
                  <a:spLocks noEditPoints="1"/>
                </p:cNvSpPr>
                <p:nvPr/>
              </p:nvSpPr>
              <p:spPr bwMode="auto">
                <a:xfrm>
                  <a:off x="2096802" y="1460932"/>
                  <a:ext cx="60786" cy="68295"/>
                </a:xfrm>
                <a:custGeom>
                  <a:avLst/>
                  <a:gdLst>
                    <a:gd name="T0" fmla="*/ 17 w 33"/>
                    <a:gd name="T1" fmla="*/ 0 h 36"/>
                    <a:gd name="T2" fmla="*/ 17 w 33"/>
                    <a:gd name="T3" fmla="*/ 36 h 36"/>
                    <a:gd name="T4" fmla="*/ 33 w 33"/>
                    <a:gd name="T5" fmla="*/ 19 h 36"/>
                    <a:gd name="T6" fmla="*/ 0 w 33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3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Freeform 346"/>
                <p:cNvSpPr>
                  <a:spLocks noEditPoints="1"/>
                </p:cNvSpPr>
                <p:nvPr/>
              </p:nvSpPr>
              <p:spPr bwMode="auto">
                <a:xfrm>
                  <a:off x="2024965" y="1453344"/>
                  <a:ext cx="58944" cy="68295"/>
                </a:xfrm>
                <a:custGeom>
                  <a:avLst/>
                  <a:gdLst>
                    <a:gd name="T0" fmla="*/ 17 w 32"/>
                    <a:gd name="T1" fmla="*/ 0 h 36"/>
                    <a:gd name="T2" fmla="*/ 17 w 32"/>
                    <a:gd name="T3" fmla="*/ 36 h 36"/>
                    <a:gd name="T4" fmla="*/ 32 w 32"/>
                    <a:gd name="T5" fmla="*/ 19 h 36"/>
                    <a:gd name="T6" fmla="*/ 0 w 32"/>
                    <a:gd name="T7" fmla="*/ 19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2" h="36">
                      <a:moveTo>
                        <a:pt x="17" y="0"/>
                      </a:moveTo>
                      <a:lnTo>
                        <a:pt x="17" y="36"/>
                      </a:lnTo>
                      <a:moveTo>
                        <a:pt x="32" y="19"/>
                      </a:moveTo>
                      <a:lnTo>
                        <a:pt x="0" y="19"/>
                      </a:lnTo>
                    </a:path>
                  </a:pathLst>
                </a:custGeom>
                <a:noFill/>
                <a:ln w="6350" cap="flat">
                  <a:solidFill>
                    <a:srgbClr val="006DB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 panose="020B00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22" name="Rectangle 85"/>
          <p:cNvSpPr>
            <a:spLocks noChangeArrowheads="1"/>
          </p:cNvSpPr>
          <p:nvPr/>
        </p:nvSpPr>
        <p:spPr bwMode="auto">
          <a:xfrm>
            <a:off x="5288735" y="865480"/>
            <a:ext cx="2743200" cy="89565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txBody>
          <a:bodyPr vert="horz" wrap="square" lIns="0" tIns="91440" rIns="0" bIns="91440" numCol="1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 panose="020B0004020202020204" pitchFamily="34" charset="0"/>
              </a:rPr>
              <a:t>OS HR</a:t>
            </a:r>
            <a:r>
              <a:rPr kumimoji="0" lang="en-US" altLang="en-US" b="1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 panose="020B0004020202020204" pitchFamily="34" charset="0"/>
              </a:rPr>
              <a:t> = </a:t>
            </a:r>
            <a:r>
              <a:rPr kumimoji="0" lang="en-US" alt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 panose="020B0004020202020204" pitchFamily="34" charset="0"/>
              </a:rPr>
              <a:t>0.68 </a:t>
            </a:r>
            <a:endParaRPr lang="en-US" altLang="en-US" b="1">
              <a:solidFill>
                <a:srgbClr val="000000"/>
              </a:solidFill>
              <a:latin typeface="Bierstadt" panose="020B0004020202020204" pitchFamily="34" charset="0"/>
            </a:endParaRPr>
          </a:p>
          <a:p>
            <a:pPr lvl="0" algn="ctr"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 panose="020B0004020202020204" pitchFamily="34" charset="0"/>
                <a:ea typeface="+mn-ea"/>
                <a:cs typeface="+mn-cs"/>
              </a:rPr>
              <a:t>99.73% CI, 0.469–0.997</a:t>
            </a:r>
            <a:r>
              <a:rPr lang="en-US" altLang="en-US" sz="1400" b="1" baseline="30000">
                <a:solidFill>
                  <a:srgbClr val="000000"/>
                </a:solidFill>
                <a:latin typeface="Bierstadt" panose="020B0004020202020204" pitchFamily="34" charset="0"/>
              </a:rPr>
              <a:t>†</a:t>
            </a:r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erstadt" panose="020B0004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 panose="020B0004020202020204" pitchFamily="34" charset="0"/>
                <a:ea typeface="+mn-ea"/>
                <a:cs typeface="+mn-cs"/>
              </a:rPr>
              <a:t>P=0.00251</a:t>
            </a:r>
          </a:p>
        </p:txBody>
      </p:sp>
      <p:graphicFrame>
        <p:nvGraphicFramePr>
          <p:cNvPr id="481" name="Table 4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62998"/>
              </p:ext>
            </p:extLst>
          </p:nvPr>
        </p:nvGraphicFramePr>
        <p:xfrm>
          <a:off x="2498204" y="2165443"/>
          <a:ext cx="605363" cy="21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05363">
                  <a:extLst>
                    <a:ext uri="{9D8B030D-6E8A-4147-A177-3AD203B41FA5}">
                      <a16:colId xmlns:a16="http://schemas.microsoft.com/office/drawing/2014/main" val="155753849"/>
                    </a:ext>
                  </a:extLst>
                </a:gridCol>
              </a:tblGrid>
              <a:tr h="130629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rgbClr val="ED7D31"/>
                          </a:solidFill>
                          <a:latin typeface="+mj-lt"/>
                        </a:rPr>
                        <a:t>75.3%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98" name="Table 4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084413"/>
              </p:ext>
            </p:extLst>
          </p:nvPr>
        </p:nvGraphicFramePr>
        <p:xfrm>
          <a:off x="3816894" y="1698983"/>
          <a:ext cx="558800" cy="21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8800">
                  <a:extLst>
                    <a:ext uri="{9D8B030D-6E8A-4147-A177-3AD203B41FA5}">
                      <a16:colId xmlns:a16="http://schemas.microsoft.com/office/drawing/2014/main" val="1819169567"/>
                    </a:ext>
                  </a:extLst>
                </a:gridCol>
              </a:tblGrid>
              <a:tr h="138445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rgbClr val="006DB2"/>
                          </a:solidFill>
                          <a:latin typeface="+mj-lt"/>
                        </a:rPr>
                        <a:t>66.3%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82" name="Table 4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000813"/>
              </p:ext>
            </p:extLst>
          </p:nvPr>
        </p:nvGraphicFramePr>
        <p:xfrm>
          <a:off x="2524384" y="1308427"/>
          <a:ext cx="553002" cy="21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53002">
                  <a:extLst>
                    <a:ext uri="{9D8B030D-6E8A-4147-A177-3AD203B41FA5}">
                      <a16:colId xmlns:a16="http://schemas.microsoft.com/office/drawing/2014/main" val="155753849"/>
                    </a:ext>
                  </a:extLst>
                </a:gridCol>
              </a:tblGrid>
              <a:tr h="146847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rgbClr val="006DB2"/>
                          </a:solidFill>
                          <a:latin typeface="+mj-lt"/>
                        </a:rPr>
                        <a:t>83.1%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99" name="Table 4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115019"/>
              </p:ext>
            </p:extLst>
          </p:nvPr>
        </p:nvGraphicFramePr>
        <p:xfrm>
          <a:off x="3802078" y="2660880"/>
          <a:ext cx="588433" cy="21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88433">
                  <a:extLst>
                    <a:ext uri="{9D8B030D-6E8A-4147-A177-3AD203B41FA5}">
                      <a16:colId xmlns:a16="http://schemas.microsoft.com/office/drawing/2014/main" val="1819169567"/>
                    </a:ext>
                  </a:extLst>
                </a:gridCol>
              </a:tblGrid>
              <a:tr h="143155"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solidFill>
                            <a:srgbClr val="ED7D31"/>
                          </a:solidFill>
                          <a:latin typeface="+mj-lt"/>
                        </a:rPr>
                        <a:t>55.6%</a:t>
                      </a:r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00" name="Table 4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33304"/>
              </p:ext>
            </p:extLst>
          </p:nvPr>
        </p:nvGraphicFramePr>
        <p:xfrm>
          <a:off x="5259628" y="2469781"/>
          <a:ext cx="3796590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49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7496">
                <a:tc>
                  <a:txBody>
                    <a:bodyPr/>
                    <a:lstStyle/>
                    <a:p>
                      <a:endParaRPr lang="en-GB" sz="1100" b="1" baseline="300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0038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solidFill>
                            <a:schemeClr val="tx1"/>
                          </a:solidFill>
                          <a:latin typeface="+mj-lt"/>
                        </a:rPr>
                        <a:t>No. of events / </a:t>
                      </a:r>
                      <a:br>
                        <a:rPr lang="en-GB" sz="1100">
                          <a:solidFill>
                            <a:schemeClr val="tx1"/>
                          </a:solidFill>
                          <a:latin typeface="+mj-lt"/>
                        </a:rPr>
                      </a:br>
                      <a:r>
                        <a:rPr lang="en-GB" sz="1100">
                          <a:solidFill>
                            <a:schemeClr val="tx1"/>
                          </a:solidFill>
                          <a:latin typeface="+mj-lt"/>
                        </a:rPr>
                        <a:t>No. of patients (%)</a:t>
                      </a:r>
                      <a:endParaRPr lang="en-GB" sz="1100" b="1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0038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solidFill>
                            <a:schemeClr val="tx1"/>
                          </a:solidFill>
                          <a:latin typeface="+mj-lt"/>
                        </a:rPr>
                        <a:t>Median OS</a:t>
                      </a:r>
                      <a:br>
                        <a:rPr lang="en-GB" sz="1100">
                          <a:solidFill>
                            <a:schemeClr val="tx1"/>
                          </a:solidFill>
                          <a:latin typeface="+mj-lt"/>
                        </a:rPr>
                      </a:br>
                      <a:r>
                        <a:rPr lang="en-GB" sz="1100">
                          <a:solidFill>
                            <a:schemeClr val="tx1"/>
                          </a:solidFill>
                          <a:latin typeface="+mj-lt"/>
                        </a:rPr>
                        <a:t>(95% CI)</a:t>
                      </a:r>
                      <a:br>
                        <a:rPr lang="en-GB" sz="1100">
                          <a:solidFill>
                            <a:schemeClr val="tx1"/>
                          </a:solidFill>
                          <a:latin typeface="+mj-lt"/>
                        </a:rPr>
                      </a:br>
                      <a:r>
                        <a:rPr lang="en-GB" sz="1100" b="0" i="0">
                          <a:solidFill>
                            <a:schemeClr val="tx1"/>
                          </a:solidFill>
                          <a:latin typeface="+mj-lt"/>
                        </a:rPr>
                        <a:t>months</a:t>
                      </a:r>
                    </a:p>
                  </a:txBody>
                  <a:tcPr anchor="b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0038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8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>
                          <a:solidFill>
                            <a:srgbClr val="006DB2"/>
                          </a:solidFill>
                          <a:latin typeface="+mj-lt"/>
                        </a:rPr>
                        <a:t>Durvalumab</a:t>
                      </a:r>
                      <a:r>
                        <a:rPr lang="en-GB" sz="1100" b="1">
                          <a:latin typeface="+mj-lt"/>
                        </a:rPr>
                        <a:t> 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rgbClr val="0038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>
                          <a:solidFill>
                            <a:srgbClr val="006DB2"/>
                          </a:solidFill>
                          <a:latin typeface="+mj-lt"/>
                        </a:rPr>
                        <a:t>183/476 (38.4)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38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>
                          <a:solidFill>
                            <a:srgbClr val="006DB2"/>
                          </a:solidFill>
                          <a:latin typeface="+mj-lt"/>
                        </a:rPr>
                        <a:t>NR</a:t>
                      </a:r>
                      <a:r>
                        <a:rPr lang="en-GB" sz="1100" b="1" baseline="0">
                          <a:solidFill>
                            <a:srgbClr val="006DB2"/>
                          </a:solidFill>
                          <a:latin typeface="+mj-lt"/>
                        </a:rPr>
                        <a:t> </a:t>
                      </a:r>
                      <a:r>
                        <a:rPr lang="en-GB" sz="1100" b="1">
                          <a:solidFill>
                            <a:srgbClr val="006DB2"/>
                          </a:solidFill>
                          <a:latin typeface="+mj-lt"/>
                        </a:rPr>
                        <a:t>(34.7–NR)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rgbClr val="0038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8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>
                          <a:solidFill>
                            <a:srgbClr val="ED7D31"/>
                          </a:solidFill>
                          <a:latin typeface="+mj-lt"/>
                        </a:rPr>
                        <a:t>Placebo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>
                          <a:solidFill>
                            <a:srgbClr val="ED7D31"/>
                          </a:solidFill>
                          <a:latin typeface="+mj-lt"/>
                        </a:rPr>
                        <a:t>116/237 (48.9)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>
                          <a:solidFill>
                            <a:srgbClr val="ED7D31"/>
                          </a:solidFill>
                          <a:latin typeface="+mj-lt"/>
                        </a:rPr>
                        <a:t>28.7 (22.9–NR)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80" name="Rectangle 40"/>
          <p:cNvSpPr>
            <a:spLocks noChangeArrowheads="1"/>
          </p:cNvSpPr>
          <p:nvPr/>
        </p:nvSpPr>
        <p:spPr bwMode="auto">
          <a:xfrm>
            <a:off x="1419087" y="3757632"/>
            <a:ext cx="6412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900">
                <a:solidFill>
                  <a:srgbClr val="000000"/>
                </a:solidFill>
                <a:latin typeface="Bierstadt" panose="020B0004020202020204" pitchFamily="34" charset="0"/>
              </a:rPr>
              <a:t>0</a:t>
            </a:r>
            <a:endParaRPr kumimoji="0" lang="en-US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erstadt" panose="020B0004020202020204" pitchFamily="34" charset="0"/>
              <a:ea typeface="+mn-ea"/>
              <a:cs typeface="+mn-cs"/>
            </a:endParaRPr>
          </a:p>
        </p:txBody>
      </p:sp>
      <p:sp>
        <p:nvSpPr>
          <p:cNvPr id="483" name="TextBox 482"/>
          <p:cNvSpPr txBox="1"/>
          <p:nvPr/>
        </p:nvSpPr>
        <p:spPr>
          <a:xfrm>
            <a:off x="6027187" y="4658636"/>
            <a:ext cx="2275566" cy="215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ierstadt" panose="020B0004020202020204" pitchFamily="34" charset="0"/>
                <a:ea typeface="+mn-ea"/>
                <a:cs typeface="Arial" panose="020B0604020202020204" pitchFamily="34" charset="0"/>
              </a:rPr>
              <a:t>NR, not reached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54091" y="4560622"/>
            <a:ext cx="205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Antonia NEJM 2018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8957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3850" y="378943"/>
            <a:ext cx="8496300" cy="405949"/>
          </a:xfrm>
        </p:spPr>
        <p:txBody>
          <a:bodyPr anchor="ctr">
            <a:normAutofit fontScale="90000"/>
          </a:bodyPr>
          <a:lstStyle/>
          <a:p>
            <a:r>
              <a:rPr lang="en-US" sz="2400"/>
              <a:t>Consolidation </a:t>
            </a:r>
            <a:r>
              <a:rPr lang="en-US" sz="2400" err="1"/>
              <a:t>Durvalumab</a:t>
            </a:r>
            <a:r>
              <a:rPr lang="en-US" sz="2400"/>
              <a:t>: Subgroup Analysis by PD-L1 Status </a:t>
            </a:r>
            <a:endParaRPr lang="en-GB" sz="2400"/>
          </a:p>
        </p:txBody>
      </p:sp>
      <p:sp>
        <p:nvSpPr>
          <p:cNvPr id="228" name="TextBox 227"/>
          <p:cNvSpPr txBox="1"/>
          <p:nvPr/>
        </p:nvSpPr>
        <p:spPr>
          <a:xfrm>
            <a:off x="271244" y="4887237"/>
            <a:ext cx="5586842" cy="215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erstadt" panose="020B0004020202020204" pitchFamily="34" charset="0"/>
                <a:ea typeface="+mn-ea"/>
                <a:cs typeface="Arial" panose="020B0604020202020204" pitchFamily="34" charset="0"/>
              </a:rPr>
              <a:t>Note: PFS data based on data cutoff of Feb 13, 2017, and OS data based on data cutoff of March 22, 2018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095374"/>
            <a:ext cx="8534400" cy="19271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54091" y="4789222"/>
            <a:ext cx="205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Antonia NEJM 2018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5455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C0C9-0BB9-2A41-9277-205B4E894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Classification of NSCLC by biomarkers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85E67-F34A-3646-A8D4-1DF871A68661}"/>
              </a:ext>
            </a:extLst>
          </p:cNvPr>
          <p:cNvSpPr txBox="1"/>
          <p:nvPr/>
        </p:nvSpPr>
        <p:spPr>
          <a:xfrm>
            <a:off x="5180428" y="798341"/>
            <a:ext cx="25994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Mutations/Gene Fusions (by NGS)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BAFF3-93FD-D240-814B-4A4F71F6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244"/>
            <a:ext cx="9144000" cy="40863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0291CF-E9EE-49FE-E387-7506E5F92CC0}"/>
              </a:ext>
            </a:extLst>
          </p:cNvPr>
          <p:cNvSpPr/>
          <p:nvPr/>
        </p:nvSpPr>
        <p:spPr>
          <a:xfrm>
            <a:off x="7434775" y="4342256"/>
            <a:ext cx="1561514" cy="1523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77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67C4-9EC1-FFB9-A75C-17FB4A20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LAURA results</a:t>
            </a:r>
          </a:p>
        </p:txBody>
      </p:sp>
    </p:spTree>
    <p:extLst>
      <p:ext uri="{BB962C8B-B14F-4D97-AF65-F5344CB8AC3E}">
        <p14:creationId xmlns:p14="http://schemas.microsoft.com/office/powerpoint/2010/main" val="270971597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65" y="22860"/>
            <a:ext cx="9076270" cy="56007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b="1" err="1"/>
              <a:t>Unresectable</a:t>
            </a:r>
            <a:r>
              <a:rPr lang="en-US" sz="4000" b="1"/>
              <a:t> Stage III NSCLC</a:t>
            </a:r>
          </a:p>
        </p:txBody>
      </p: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420529" y="625682"/>
            <a:ext cx="8302941" cy="3394472"/>
          </a:xfrm>
        </p:spPr>
        <p:txBody>
          <a:bodyPr>
            <a:noAutofit/>
          </a:bodyPr>
          <a:lstStyle/>
          <a:p>
            <a:pPr eaLnBrk="1" hangingPunct="1">
              <a:spcBef>
                <a:spcPts val="1800"/>
              </a:spcBef>
            </a:pPr>
            <a:r>
              <a:rPr lang="en-US"/>
              <a:t>Concomitant administration of chemotherapy and radiation is recommended for patients with good PS and is preferred compared to sequential chemotherapy and radiation</a:t>
            </a:r>
          </a:p>
          <a:p>
            <a:pPr eaLnBrk="1" hangingPunct="1">
              <a:spcBef>
                <a:spcPts val="1800"/>
              </a:spcBef>
            </a:pPr>
            <a:r>
              <a:rPr lang="en-US"/>
              <a:t>The addition of a year of durvalumab after concurrent radiation and chemotherapy improves overall survival</a:t>
            </a:r>
          </a:p>
          <a:p>
            <a:pPr eaLnBrk="1" hangingPunct="1">
              <a:spcBef>
                <a:spcPts val="1800"/>
              </a:spcBef>
            </a:pPr>
            <a:r>
              <a:rPr lang="en-US"/>
              <a:t>Controversy around the role of predictors of benefit to consolidation durvalumab (PD-L1, EGFR, </a:t>
            </a:r>
            <a:r>
              <a:rPr lang="en-US" err="1"/>
              <a:t>etc</a:t>
            </a:r>
            <a:r>
              <a:rPr lang="en-US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7DB6E8-6A34-4A56-91A1-8711A9FE4014}"/>
              </a:ext>
            </a:extLst>
          </p:cNvPr>
          <p:cNvSpPr txBox="1"/>
          <p:nvPr/>
        </p:nvSpPr>
        <p:spPr>
          <a:xfrm>
            <a:off x="252557" y="3327082"/>
            <a:ext cx="8857578" cy="923330"/>
          </a:xfrm>
          <a:prstGeom prst="rect">
            <a:avLst/>
          </a:prstGeom>
          <a:noFill/>
          <a:ln w="15875">
            <a:solidFill>
              <a:srgbClr val="1F497D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Bierstadt" panose="020B0004020202020204" pitchFamily="34" charset="0"/>
                <a:cs typeface="Arial" panose="020B0604020202020204" pitchFamily="34" charset="0"/>
              </a:rPr>
              <a:t>Boards tips: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Bierstadt" panose="020B0004020202020204" pitchFamily="34" charset="0"/>
                <a:cs typeface="Arial" panose="020B0604020202020204" pitchFamily="34" charset="0"/>
              </a:rPr>
              <a:t>patients with </a:t>
            </a:r>
            <a:r>
              <a:rPr lang="en-US" b="0" i="0">
                <a:effectLst/>
                <a:latin typeface="Bierstadt" panose="020B0004020202020204" pitchFamily="34" charset="0"/>
                <a:cs typeface="Arial" panose="020B0604020202020204" pitchFamily="34" charset="0"/>
              </a:rPr>
              <a:t>grade 2 or higher pneumonitis after </a:t>
            </a:r>
            <a:r>
              <a:rPr lang="en-US" b="0" i="0" err="1">
                <a:effectLst/>
                <a:latin typeface="Bierstadt" panose="020B0004020202020204" pitchFamily="34" charset="0"/>
                <a:cs typeface="Arial" panose="020B0604020202020204" pitchFamily="34" charset="0"/>
              </a:rPr>
              <a:t>chemoRT</a:t>
            </a:r>
            <a:r>
              <a:rPr lang="en-US" b="0" i="0">
                <a:effectLst/>
                <a:latin typeface="Bierstadt" panose="020B0004020202020204" pitchFamily="34" charset="0"/>
                <a:cs typeface="Arial" panose="020B0604020202020204" pitchFamily="34" charset="0"/>
              </a:rPr>
              <a:t> were excluded from adjuvant durvalumab trial.  </a:t>
            </a:r>
            <a:endParaRPr lang="en-US">
              <a:latin typeface="Bierstadt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7017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3200423" y="1141565"/>
            <a:ext cx="1857375" cy="533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/>
              <a:t>Stage IV NSCLC</a:t>
            </a: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3200434" y="1945752"/>
            <a:ext cx="1964311" cy="16623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sz="1600"/>
              <a:t>Histologic Assessment </a:t>
            </a:r>
          </a:p>
          <a:p>
            <a:pPr algn="ctr"/>
            <a:r>
              <a:rPr lang="en-US" sz="1600"/>
              <a:t>+</a:t>
            </a:r>
          </a:p>
          <a:p>
            <a:pPr algn="ctr"/>
            <a:r>
              <a:rPr lang="en-US" sz="1600"/>
              <a:t>Molecular Analysis </a:t>
            </a:r>
          </a:p>
          <a:p>
            <a:pPr algn="ctr"/>
            <a:r>
              <a:rPr lang="en-US" sz="1600"/>
              <a:t>+</a:t>
            </a:r>
          </a:p>
          <a:p>
            <a:pPr algn="ctr"/>
            <a:r>
              <a:rPr lang="en-US" sz="1600"/>
              <a:t>PD-L1 Testing</a:t>
            </a:r>
          </a:p>
        </p:txBody>
      </p:sp>
      <p:cxnSp>
        <p:nvCxnSpPr>
          <p:cNvPr id="19" name="Straight Arrow Connector 18"/>
          <p:cNvCxnSpPr>
            <a:cxnSpLocks noChangeAspect="1"/>
          </p:cNvCxnSpPr>
          <p:nvPr/>
        </p:nvCxnSpPr>
        <p:spPr>
          <a:xfrm flipH="1">
            <a:off x="4124611" y="1709177"/>
            <a:ext cx="4478" cy="23657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>
          <a:xfrm>
            <a:off x="348619" y="124051"/>
            <a:ext cx="8551069" cy="853790"/>
          </a:xfrm>
        </p:spPr>
        <p:txBody>
          <a:bodyPr>
            <a:noAutofit/>
          </a:bodyPr>
          <a:lstStyle/>
          <a:p>
            <a:r>
              <a:rPr lang="en-US"/>
              <a:t>The Current Approach to First-Line Treatment of Patients with Advanced NSCLC</a:t>
            </a:r>
          </a:p>
        </p:txBody>
      </p:sp>
      <p:sp>
        <p:nvSpPr>
          <p:cNvPr id="38" name="TextBox 37"/>
          <p:cNvSpPr txBox="1">
            <a:spLocks noChangeAspect="1"/>
          </p:cNvSpPr>
          <p:nvPr/>
        </p:nvSpPr>
        <p:spPr>
          <a:xfrm>
            <a:off x="5122551" y="2031792"/>
            <a:ext cx="1223412" cy="338554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lang="en-US" sz="1600"/>
              <a:t>PD-L1 &lt;50%</a:t>
            </a:r>
          </a:p>
        </p:txBody>
      </p:sp>
      <p:sp>
        <p:nvSpPr>
          <p:cNvPr id="39" name="TextBox 38"/>
          <p:cNvSpPr txBox="1">
            <a:spLocks noChangeAspect="1"/>
          </p:cNvSpPr>
          <p:nvPr/>
        </p:nvSpPr>
        <p:spPr>
          <a:xfrm>
            <a:off x="1938854" y="2093550"/>
            <a:ext cx="1250013" cy="584751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en-US" sz="1600"/>
              <a:t>EGFR, ALK</a:t>
            </a:r>
          </a:p>
          <a:p>
            <a:pPr algn="ctr"/>
            <a:r>
              <a:rPr lang="en-US" sz="1600"/>
              <a:t>ROS1, BRAF</a:t>
            </a:r>
          </a:p>
        </p:txBody>
      </p:sp>
      <p:cxnSp>
        <p:nvCxnSpPr>
          <p:cNvPr id="41" name="Straight Arrow Connector 40"/>
          <p:cNvCxnSpPr>
            <a:cxnSpLocks/>
          </p:cNvCxnSpPr>
          <p:nvPr/>
        </p:nvCxnSpPr>
        <p:spPr>
          <a:xfrm>
            <a:off x="4135098" y="3575814"/>
            <a:ext cx="10795" cy="51275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</p:cNvCxnSpPr>
          <p:nvPr/>
        </p:nvCxnSpPr>
        <p:spPr>
          <a:xfrm>
            <a:off x="5164733" y="2367828"/>
            <a:ext cx="1167069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>
            <a:spLocks noChangeAspect="1"/>
          </p:cNvSpPr>
          <p:nvPr/>
        </p:nvSpPr>
        <p:spPr>
          <a:xfrm>
            <a:off x="2971800" y="3608073"/>
            <a:ext cx="1223412" cy="338554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lang="en-US" sz="1600"/>
              <a:t>PD-L1 ≥50%</a:t>
            </a:r>
          </a:p>
        </p:txBody>
      </p:sp>
      <p:cxnSp>
        <p:nvCxnSpPr>
          <p:cNvPr id="46" name="Straight Arrow Connector 45"/>
          <p:cNvCxnSpPr>
            <a:cxnSpLocks noChangeAspect="1"/>
          </p:cNvCxnSpPr>
          <p:nvPr/>
        </p:nvCxnSpPr>
        <p:spPr>
          <a:xfrm flipH="1">
            <a:off x="1921911" y="2383905"/>
            <a:ext cx="1278310" cy="9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24B33F7-3E3D-4E3B-A955-52A83D4F7687}"/>
              </a:ext>
            </a:extLst>
          </p:cNvPr>
          <p:cNvSpPr txBox="1"/>
          <p:nvPr/>
        </p:nvSpPr>
        <p:spPr>
          <a:xfrm>
            <a:off x="474355" y="2130581"/>
            <a:ext cx="1347845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~25%</a:t>
            </a:r>
          </a:p>
          <a:p>
            <a:pPr algn="ctr"/>
            <a:r>
              <a:rPr lang="en-US" b="1"/>
              <a:t>of patients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2A93C2-1F3E-4827-BED1-368411214630}"/>
              </a:ext>
            </a:extLst>
          </p:cNvPr>
          <p:cNvSpPr txBox="1"/>
          <p:nvPr/>
        </p:nvSpPr>
        <p:spPr>
          <a:xfrm>
            <a:off x="3521289" y="4125732"/>
            <a:ext cx="1347845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~30%</a:t>
            </a:r>
          </a:p>
          <a:p>
            <a:pPr algn="ctr"/>
            <a:r>
              <a:rPr lang="en-US" b="1"/>
              <a:t>of patients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F187E9-4634-4A9B-B3D2-3061C15CD825}"/>
              </a:ext>
            </a:extLst>
          </p:cNvPr>
          <p:cNvSpPr txBox="1"/>
          <p:nvPr/>
        </p:nvSpPr>
        <p:spPr>
          <a:xfrm>
            <a:off x="6542979" y="2094343"/>
            <a:ext cx="1347845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~45%</a:t>
            </a:r>
          </a:p>
          <a:p>
            <a:pPr algn="ctr"/>
            <a:r>
              <a:rPr lang="en-US" b="1"/>
              <a:t>of patients</a:t>
            </a:r>
          </a:p>
        </p:txBody>
      </p:sp>
    </p:spTree>
    <p:extLst>
      <p:ext uri="{BB962C8B-B14F-4D97-AF65-F5344CB8AC3E}">
        <p14:creationId xmlns:p14="http://schemas.microsoft.com/office/powerpoint/2010/main" val="2985538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97" y="-3474"/>
            <a:ext cx="8686800" cy="994172"/>
          </a:xfrm>
        </p:spPr>
        <p:txBody>
          <a:bodyPr>
            <a:normAutofit/>
          </a:bodyPr>
          <a:lstStyle/>
          <a:p>
            <a:r>
              <a:rPr lang="en-US" sz="2800"/>
              <a:t>Lung cancer molecular subtypes with FDA-approved agents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96B0CD6-1DDA-48F2-9DE3-4E2EDECC63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8" b="4968"/>
          <a:stretch/>
        </p:blipFill>
        <p:spPr bwMode="auto">
          <a:xfrm>
            <a:off x="1049311" y="1176728"/>
            <a:ext cx="6053024" cy="328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8206D9-F1EA-4270-AFC9-0EBEF48C98E0}"/>
              </a:ext>
            </a:extLst>
          </p:cNvPr>
          <p:cNvSpPr txBox="1"/>
          <p:nvPr/>
        </p:nvSpPr>
        <p:spPr>
          <a:xfrm>
            <a:off x="1654051" y="4684990"/>
            <a:ext cx="6277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rgbClr val="272524"/>
                </a:solidFill>
                <a:latin typeface="Bierstadt" panose="020B0004020202020204" pitchFamily="34" charset="0"/>
              </a:rPr>
              <a:t>AACR GENIE BPC lung, Data available at https://genie.cbioportal.org/</a:t>
            </a:r>
          </a:p>
        </p:txBody>
      </p:sp>
    </p:spTree>
    <p:extLst>
      <p:ext uri="{BB962C8B-B14F-4D97-AF65-F5344CB8AC3E}">
        <p14:creationId xmlns:p14="http://schemas.microsoft.com/office/powerpoint/2010/main" val="512812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DBCC3-7A9E-4B38-8E58-C7A67C53D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58 year-old former smoker (20 pack years) is diagnosed with stage IV NSCLC.  Tumor histology is adenocarcinoma.  IHC for PD-L1 is 70%.  EGFR exon 19 deletion is identified.  What treatment is associated with the best progression-free survival?</a:t>
            </a:r>
          </a:p>
          <a:p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/>
              <a:t>Cisplatin, pemetrexed, bevacizumab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Erlotinib 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Pembrolizumab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Osimertinib 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Carboplatin, pemetrexed, osimertinib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52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48" y="400288"/>
            <a:ext cx="8545707" cy="810008"/>
          </a:xfrm>
        </p:spPr>
        <p:txBody>
          <a:bodyPr>
            <a:normAutofit fontScale="90000"/>
          </a:bodyPr>
          <a:lstStyle/>
          <a:p>
            <a:r>
              <a:rPr lang="en-US"/>
              <a:t>Initial Treatment of EGFR mutant NSCLC</a:t>
            </a:r>
            <a:br>
              <a:rPr lang="en-US"/>
            </a:b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0247" y="1470571"/>
            <a:ext cx="8408641" cy="3148952"/>
          </a:xfrm>
        </p:spPr>
        <p:txBody>
          <a:bodyPr>
            <a:normAutofit/>
          </a:bodyPr>
          <a:lstStyle/>
          <a:p>
            <a:r>
              <a:rPr lang="en-US" sz="2400">
                <a:latin typeface="Bierstadt" panose="020B0004020202020204" pitchFamily="34" charset="0"/>
              </a:rPr>
              <a:t>Multiple Randomized Trials have shown that EGFR TKIs are better than Platinum-based Doublets for Patients with EGFR mutant Lung Cancer (using gefitinib, erlotinib, and afatinib)</a:t>
            </a:r>
          </a:p>
          <a:p>
            <a:r>
              <a:rPr lang="en-US" sz="2400">
                <a:latin typeface="Bierstadt" panose="020B0004020202020204" pitchFamily="34" charset="0"/>
              </a:rPr>
              <a:t>Osimertinib has been demonstrated superior to gefitinib/erlotinib (PFS and OS)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14450" y="4855517"/>
            <a:ext cx="7011856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prstClr val="black"/>
                </a:solidFill>
                <a:latin typeface="Bierstadt" panose="020B0004020202020204" pitchFamily="34" charset="0"/>
              </a:rPr>
              <a:t>Mok et al NEJM 2009, </a:t>
            </a:r>
            <a:r>
              <a:rPr lang="en-US" sz="1050" err="1">
                <a:solidFill>
                  <a:prstClr val="black"/>
                </a:solidFill>
                <a:latin typeface="Bierstadt" panose="020B0004020202020204" pitchFamily="34" charset="0"/>
              </a:rPr>
              <a:t>Maemondo</a:t>
            </a:r>
            <a:r>
              <a:rPr lang="en-US" sz="1050">
                <a:solidFill>
                  <a:prstClr val="black"/>
                </a:solidFill>
                <a:latin typeface="Bierstadt" panose="020B0004020202020204" pitchFamily="34" charset="0"/>
              </a:rPr>
              <a:t> et al NEJM 2010, </a:t>
            </a:r>
            <a:r>
              <a:rPr lang="en-US" sz="1050" err="1">
                <a:solidFill>
                  <a:prstClr val="black"/>
                </a:solidFill>
                <a:latin typeface="Bierstadt" panose="020B0004020202020204" pitchFamily="34" charset="0"/>
              </a:rPr>
              <a:t>Mitsudomi</a:t>
            </a:r>
            <a:r>
              <a:rPr lang="en-US" sz="1050">
                <a:solidFill>
                  <a:prstClr val="black"/>
                </a:solidFill>
                <a:latin typeface="Bierstadt" panose="020B0004020202020204" pitchFamily="34" charset="0"/>
              </a:rPr>
              <a:t> et al Lancet Oncol 2010, </a:t>
            </a:r>
            <a:r>
              <a:rPr lang="en-US" sz="1050" err="1">
                <a:solidFill>
                  <a:prstClr val="black"/>
                </a:solidFill>
                <a:latin typeface="Bierstadt" panose="020B0004020202020204" pitchFamily="34" charset="0"/>
              </a:rPr>
              <a:t>Rosell</a:t>
            </a:r>
            <a:r>
              <a:rPr lang="en-US" sz="1050">
                <a:solidFill>
                  <a:prstClr val="black"/>
                </a:solidFill>
                <a:latin typeface="Bierstadt" panose="020B0004020202020204" pitchFamily="34" charset="0"/>
              </a:rPr>
              <a:t> et al Lancet Oncol 2012 </a:t>
            </a:r>
          </a:p>
        </p:txBody>
      </p:sp>
    </p:spTree>
    <p:extLst>
      <p:ext uri="{BB962C8B-B14F-4D97-AF65-F5344CB8AC3E}">
        <p14:creationId xmlns:p14="http://schemas.microsoft.com/office/powerpoint/2010/main" val="23666737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DD2B68-B2B9-8BDA-7A58-51B9A8BE8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127" y="301715"/>
            <a:ext cx="8545707" cy="513926"/>
          </a:xfrm>
        </p:spPr>
        <p:txBody>
          <a:bodyPr>
            <a:normAutofit fontScale="90000"/>
          </a:bodyPr>
          <a:lstStyle/>
          <a:p>
            <a:r>
              <a:rPr lang="en-US" sz="3200">
                <a:latin typeface="Bierstadt" panose="020B0004020202020204" pitchFamily="34" charset="0"/>
              </a:rPr>
              <a:t>How do we improve on TKI for EGFR mut lung cancer?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5D001-5E0F-E252-D578-A7AED1DF5D3C}"/>
              </a:ext>
            </a:extLst>
          </p:cNvPr>
          <p:cNvSpPr txBox="1"/>
          <p:nvPr/>
        </p:nvSpPr>
        <p:spPr>
          <a:xfrm>
            <a:off x="1264430" y="996289"/>
            <a:ext cx="1835374" cy="707886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Add </a:t>
            </a:r>
          </a:p>
          <a:p>
            <a:pPr algn="ctr"/>
            <a:r>
              <a:rPr lang="en-US" sz="2000">
                <a:latin typeface="Bierstadt" panose="020B0004020202020204" pitchFamily="34" charset="0"/>
              </a:rPr>
              <a:t>Chemotherapy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5BE8E-7996-7DA3-4D8D-409ED01A091E}"/>
              </a:ext>
            </a:extLst>
          </p:cNvPr>
          <p:cNvSpPr txBox="1"/>
          <p:nvPr/>
        </p:nvSpPr>
        <p:spPr>
          <a:xfrm>
            <a:off x="5789452" y="996289"/>
            <a:ext cx="1700335" cy="707886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Dual EGFR inhibition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902A11-E2A8-1388-D46E-D9D872FDD9B8}"/>
              </a:ext>
            </a:extLst>
          </p:cNvPr>
          <p:cNvSpPr txBox="1"/>
          <p:nvPr/>
        </p:nvSpPr>
        <p:spPr>
          <a:xfrm>
            <a:off x="2650312" y="4674801"/>
            <a:ext cx="5672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err="1">
                <a:latin typeface="Bierstadt" panose="020B0004020202020204" pitchFamily="34" charset="0"/>
              </a:rPr>
              <a:t>Planchard</a:t>
            </a:r>
            <a:r>
              <a:rPr lang="en-US" sz="2000">
                <a:latin typeface="Bierstadt" panose="020B0004020202020204" pitchFamily="34" charset="0"/>
              </a:rPr>
              <a:t> et al, NEJM 2023; Cho et al, NEJM 2024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52369D-DB39-4BE2-B70E-3D6472DD8CA4}"/>
              </a:ext>
            </a:extLst>
          </p:cNvPr>
          <p:cNvSpPr txBox="1"/>
          <p:nvPr/>
        </p:nvSpPr>
        <p:spPr>
          <a:xfrm>
            <a:off x="1387282" y="5443328"/>
            <a:ext cx="7067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Gonzalvez</a:t>
            </a:r>
            <a:r>
              <a:rPr lang="en-US" sz="1600"/>
              <a:t> et al, Can Discovery 2021; adapted from Guo et al, Touch Reviews 2021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6A9F97-C0DA-3364-8EF3-16B31A7B3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28" t="17518" r="14158" b="64982"/>
          <a:stretch/>
        </p:blipFill>
        <p:spPr>
          <a:xfrm>
            <a:off x="4754841" y="2210865"/>
            <a:ext cx="2306973" cy="8922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1FA73F-68B8-AA4A-7BB6-082BD86B1B40}"/>
              </a:ext>
            </a:extLst>
          </p:cNvPr>
          <p:cNvSpPr txBox="1"/>
          <p:nvPr/>
        </p:nvSpPr>
        <p:spPr>
          <a:xfrm>
            <a:off x="5389285" y="3151403"/>
            <a:ext cx="970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Antibody</a:t>
            </a:r>
          </a:p>
          <a:p>
            <a:pPr algn="ctr"/>
            <a:r>
              <a:rPr lang="en-US" sz="1600"/>
              <a:t>IV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ED3DE-7F58-6FCA-129B-38B31CBEB981}"/>
              </a:ext>
            </a:extLst>
          </p:cNvPr>
          <p:cNvSpPr txBox="1"/>
          <p:nvPr/>
        </p:nvSpPr>
        <p:spPr>
          <a:xfrm>
            <a:off x="638551" y="2067896"/>
            <a:ext cx="2975588" cy="1015663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Platinum + Pemetrexed</a:t>
            </a:r>
          </a:p>
          <a:p>
            <a:pPr algn="ctr"/>
            <a:r>
              <a:rPr lang="en-US" sz="2000">
                <a:latin typeface="Bierstadt" panose="020B0004020202020204" pitchFamily="34" charset="0"/>
              </a:rPr>
              <a:t>+ </a:t>
            </a:r>
          </a:p>
          <a:p>
            <a:pPr algn="ctr"/>
            <a:r>
              <a:rPr lang="en-US" sz="2000" err="1">
                <a:latin typeface="Bierstadt" panose="020B0004020202020204" pitchFamily="34" charset="0"/>
              </a:rPr>
              <a:t>osimertinib</a:t>
            </a:r>
            <a:endParaRPr lang="en-US" sz="2000">
              <a:latin typeface="Bierstadt" panose="020B00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BFBA9-F216-7616-3686-F5FD1181654F}"/>
              </a:ext>
            </a:extLst>
          </p:cNvPr>
          <p:cNvSpPr txBox="1"/>
          <p:nvPr/>
        </p:nvSpPr>
        <p:spPr>
          <a:xfrm>
            <a:off x="6835972" y="1987169"/>
            <a:ext cx="380233" cy="400110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+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9661F6-FBC8-2FF2-1DD8-D45C8FE2EB2F}"/>
              </a:ext>
            </a:extLst>
          </p:cNvPr>
          <p:cNvSpPr txBox="1"/>
          <p:nvPr/>
        </p:nvSpPr>
        <p:spPr>
          <a:xfrm>
            <a:off x="5018290" y="1987169"/>
            <a:ext cx="1713867" cy="400110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err="1">
                <a:latin typeface="Bierstadt" panose="020B0004020202020204" pitchFamily="34" charset="0"/>
              </a:rPr>
              <a:t>amivantamab</a:t>
            </a:r>
            <a:endParaRPr lang="en-US" sz="2000">
              <a:latin typeface="Bierstadt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4160C6-4F63-00C9-C71D-24A9BF23B0CE}"/>
              </a:ext>
            </a:extLst>
          </p:cNvPr>
          <p:cNvSpPr txBox="1"/>
          <p:nvPr/>
        </p:nvSpPr>
        <p:spPr>
          <a:xfrm>
            <a:off x="7334085" y="2000364"/>
            <a:ext cx="1212191" cy="400110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err="1">
                <a:latin typeface="Bierstadt" panose="020B0004020202020204" pitchFamily="34" charset="0"/>
              </a:rPr>
              <a:t>lazertinib</a:t>
            </a:r>
            <a:endParaRPr lang="en-US" sz="2000">
              <a:latin typeface="Bierstadt" panose="020B00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26486A-4AE8-00AE-79CE-88A12E60F8F3}"/>
              </a:ext>
            </a:extLst>
          </p:cNvPr>
          <p:cNvSpPr txBox="1"/>
          <p:nvPr/>
        </p:nvSpPr>
        <p:spPr>
          <a:xfrm>
            <a:off x="7247844" y="2592061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3</a:t>
            </a:r>
            <a:r>
              <a:rPr lang="en-US" sz="1600" baseline="30000"/>
              <a:t>rd</a:t>
            </a:r>
            <a:r>
              <a:rPr lang="en-US" sz="1600"/>
              <a:t> generation </a:t>
            </a:r>
          </a:p>
          <a:p>
            <a:pPr algn="ctr"/>
            <a:r>
              <a:rPr lang="en-US" sz="1600"/>
              <a:t>EGFR TKI</a:t>
            </a:r>
          </a:p>
        </p:txBody>
      </p:sp>
    </p:spTree>
    <p:extLst>
      <p:ext uri="{BB962C8B-B14F-4D97-AF65-F5344CB8AC3E}">
        <p14:creationId xmlns:p14="http://schemas.microsoft.com/office/powerpoint/2010/main" val="3542377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40" y="0"/>
            <a:ext cx="8746719" cy="994172"/>
          </a:xfrm>
        </p:spPr>
        <p:txBody>
          <a:bodyPr>
            <a:normAutofit/>
          </a:bodyPr>
          <a:lstStyle/>
          <a:p>
            <a:r>
              <a:rPr lang="en-GB" sz="2800">
                <a:solidFill>
                  <a:srgbClr val="F26529"/>
                </a:solidFill>
              </a:rPr>
              <a:t>osimertinib +/- chemotherapy for EGFR mut NSCLC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44950" y="4774168"/>
            <a:ext cx="2900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0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457C"/>
                </a:solidFill>
                <a:effectLst/>
                <a:uLnTx/>
                <a:uFillTx/>
                <a:latin typeface="Bierstadt" panose="020B0004020202020204" pitchFamily="34" charset="0"/>
                <a:ea typeface="+mn-ea"/>
                <a:cs typeface="+mn-cs"/>
              </a:rPr>
              <a:t>Planchard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457C"/>
                </a:solidFill>
                <a:effectLst/>
                <a:uLnTx/>
                <a:uFillTx/>
                <a:latin typeface="Bierstadt" panose="020B0004020202020204" pitchFamily="34" charset="0"/>
                <a:ea typeface="+mn-ea"/>
                <a:cs typeface="+mn-cs"/>
              </a:rPr>
              <a:t> et al, NEJM 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D3E36-1FDE-C641-B611-8B817DFD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97418" y="-205497"/>
            <a:ext cx="3903244" cy="62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642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F137B5-D770-EB30-9E69-316DD9BE2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40" y="303931"/>
            <a:ext cx="8545707" cy="513926"/>
          </a:xfrm>
        </p:spPr>
        <p:txBody>
          <a:bodyPr>
            <a:normAutofit fontScale="90000"/>
          </a:bodyPr>
          <a:lstStyle/>
          <a:p>
            <a:r>
              <a:rPr lang="en-US" err="1"/>
              <a:t>amivantamab+lazertinib</a:t>
            </a:r>
            <a:r>
              <a:rPr lang="en-US"/>
              <a:t> improves PFS </a:t>
            </a:r>
            <a:br>
              <a:rPr lang="en-US"/>
            </a:br>
            <a:r>
              <a:rPr lang="en-US"/>
              <a:t>compared with </a:t>
            </a:r>
            <a:r>
              <a:rPr lang="en-US" err="1"/>
              <a:t>osimertinib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1D1C2-02C0-1F04-55A6-658D283CBB79}"/>
              </a:ext>
            </a:extLst>
          </p:cNvPr>
          <p:cNvSpPr txBox="1"/>
          <p:nvPr/>
        </p:nvSpPr>
        <p:spPr>
          <a:xfrm>
            <a:off x="372140" y="1369220"/>
            <a:ext cx="8143210" cy="3245310"/>
          </a:xfrm>
          <a:prstGeom prst="rect">
            <a:avLst/>
          </a:prstGeom>
        </p:spPr>
        <p:txBody>
          <a:bodyPr rot="0" spcFirstLastPara="0" vertOverflow="overflow" horzOverflow="overflow" vert="horz" lIns="68550" tIns="34289" rIns="68550" bIns="34289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171370" indent="-171370" defTabSz="685460">
              <a:lnSpc>
                <a:spcPct val="90000"/>
              </a:lnSpc>
              <a:spcBef>
                <a:spcPts val="750"/>
              </a:spcBef>
              <a:buFont typeface="Arial"/>
              <a:buChar char="•"/>
            </a:pPr>
            <a:r>
              <a:rPr lang="en-US" sz="2100">
                <a:solidFill>
                  <a:schemeClr val="bg1"/>
                </a:solidFill>
                <a:latin typeface="Bierstadt" panose="020B0004020202020204" pitchFamily="34" charset="0"/>
              </a:rPr>
              <a:t>AMI/LAZER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AEC46-9905-CD6B-2411-B861D68B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6" y="1369220"/>
            <a:ext cx="8931548" cy="2693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B18648-3BFE-FA70-AD79-B81A4EC0C214}"/>
              </a:ext>
            </a:extLst>
          </p:cNvPr>
          <p:cNvSpPr txBox="1"/>
          <p:nvPr/>
        </p:nvSpPr>
        <p:spPr>
          <a:xfrm>
            <a:off x="6386641" y="4691980"/>
            <a:ext cx="2531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Cho et al, NEJM 2024</a:t>
            </a:r>
          </a:p>
        </p:txBody>
      </p:sp>
    </p:spTree>
    <p:extLst>
      <p:ext uri="{BB962C8B-B14F-4D97-AF65-F5344CB8AC3E}">
        <p14:creationId xmlns:p14="http://schemas.microsoft.com/office/powerpoint/2010/main" val="22078156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DBCC3-7A9E-4B38-8E58-C7A67C53D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46" y="201261"/>
            <a:ext cx="8545707" cy="438124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58 year-old former smoker (20 pack years) is diagnosed with stage IV NSCLC.  Tumor histology is adenocarcinoma.  IHC for PD-L1 is 70%.  EGFR exon 19 deletion is identified.  What treatment is associated with the best progression-free survival?</a:t>
            </a:r>
          </a:p>
          <a:p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/>
              <a:t>Cisplatin, pemetrexed, bevacizumab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Erlotinib 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Pembrolizumab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Osimertinib</a:t>
            </a:r>
            <a:r>
              <a:rPr lang="en-US" b="1"/>
              <a:t> </a:t>
            </a:r>
          </a:p>
          <a:p>
            <a:pPr marL="457200" indent="-457200">
              <a:buFont typeface="+mj-lt"/>
              <a:buAutoNum type="alphaUcPeriod"/>
            </a:pPr>
            <a:r>
              <a:rPr lang="en-US" b="1"/>
              <a:t>[Carboplatin, pemetrexed, osimertinib] OR [</a:t>
            </a:r>
            <a:r>
              <a:rPr lang="en-US" b="1" err="1"/>
              <a:t>amivantamab+Lazertinib</a:t>
            </a:r>
            <a:r>
              <a:rPr lang="en-US" b="1"/>
              <a:t>]</a:t>
            </a:r>
          </a:p>
          <a:p>
            <a:pPr marL="457200" indent="-457200">
              <a:buFont typeface="+mj-lt"/>
              <a:buAutoNum type="alphaUcPeriod"/>
            </a:pPr>
            <a:endParaRPr lang="en-US"/>
          </a:p>
          <a:p>
            <a:pPr marL="0" indent="0">
              <a:buNone/>
            </a:pPr>
            <a:r>
              <a:rPr lang="en-US"/>
              <a:t>Osimertinib is the EGFR TKI with longest progression-free survival and overall survival.  Both trials augmenting therapy beyond third gen EGFR TKI led to longer PFS, but </a:t>
            </a:r>
            <a:r>
              <a:rPr lang="en-US" b="1"/>
              <a:t>we haven’t seen mature OS</a:t>
            </a:r>
            <a:r>
              <a:rPr lang="en-US"/>
              <a:t>.  All front-line pembrolizumab trials excluded patients with EGFR mutations.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70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17786" y="-18644"/>
            <a:ext cx="6858000" cy="857250"/>
          </a:xfrm>
        </p:spPr>
        <p:txBody>
          <a:bodyPr vert="horz" lIns="68580" tIns="34290" rIns="68580" bIns="34290" rtlCol="0" anchor="ctr">
            <a:normAutofit fontScale="90000"/>
          </a:bodyPr>
          <a:lstStyle/>
          <a:p>
            <a:pPr eaLnBrk="1" hangingPunct="1"/>
            <a:r>
              <a:rPr lang="en-US"/>
              <a:t>Outcomes by pathologic stage for NSCLC (v8)</a:t>
            </a:r>
          </a:p>
        </p:txBody>
      </p:sp>
      <p:sp>
        <p:nvSpPr>
          <p:cNvPr id="31747" name="Text Box 4"/>
          <p:cNvSpPr txBox="1">
            <a:spLocks noChangeArrowheads="1"/>
          </p:cNvSpPr>
          <p:nvPr/>
        </p:nvSpPr>
        <p:spPr bwMode="auto">
          <a:xfrm rot="10800000">
            <a:off x="118074" y="2474767"/>
            <a:ext cx="392415" cy="126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 eaLnBrk="0" hangingPunct="0"/>
            <a:r>
              <a:rPr lang="en-US" sz="1350" b="1">
                <a:cs typeface="Arial" charset="0"/>
              </a:rPr>
              <a:t>Overall Survival</a:t>
            </a:r>
          </a:p>
        </p:txBody>
      </p:sp>
      <p:sp>
        <p:nvSpPr>
          <p:cNvPr id="31748" name="Text Box 2"/>
          <p:cNvSpPr txBox="1">
            <a:spLocks noChangeArrowheads="1"/>
          </p:cNvSpPr>
          <p:nvPr/>
        </p:nvSpPr>
        <p:spPr bwMode="auto">
          <a:xfrm>
            <a:off x="4840817" y="4627134"/>
            <a:ext cx="2624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err="1">
                <a:cs typeface="Arial" charset="0"/>
              </a:rPr>
              <a:t>Goldstraw</a:t>
            </a:r>
            <a:r>
              <a:rPr lang="en-US" sz="1200" b="1">
                <a:cs typeface="Arial" charset="0"/>
              </a:rPr>
              <a:t>, et al. </a:t>
            </a:r>
            <a:r>
              <a:rPr lang="en-US" sz="1200" b="1" i="1">
                <a:cs typeface="Arial" charset="0"/>
              </a:rPr>
              <a:t>J </a:t>
            </a:r>
            <a:r>
              <a:rPr lang="en-US" sz="1200" b="1" i="1" err="1">
                <a:cs typeface="Arial" charset="0"/>
              </a:rPr>
              <a:t>Thorac</a:t>
            </a:r>
            <a:r>
              <a:rPr lang="en-US" sz="1200" b="1" i="1">
                <a:cs typeface="Arial" charset="0"/>
              </a:rPr>
              <a:t> Oncol. </a:t>
            </a:r>
            <a:r>
              <a:rPr lang="en-US" sz="1200" b="1">
                <a:cs typeface="Arial" charset="0"/>
              </a:rPr>
              <a:t>2015</a:t>
            </a:r>
            <a:endParaRPr lang="en-US" sz="1200" b="1" i="1">
              <a:cs typeface="Arial" charset="0"/>
            </a:endParaRP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1273175" y="900479"/>
            <a:ext cx="413808" cy="453628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 sz="1350"/>
          </a:p>
        </p:txBody>
      </p:sp>
      <p:cxnSp>
        <p:nvCxnSpPr>
          <p:cNvPr id="31751" name="Straight Connector 8"/>
          <p:cNvCxnSpPr>
            <a:cxnSpLocks noChangeShapeType="1"/>
          </p:cNvCxnSpPr>
          <p:nvPr/>
        </p:nvCxnSpPr>
        <p:spPr bwMode="auto">
          <a:xfrm rot="5400000" flipH="1" flipV="1">
            <a:off x="3033647" y="3045918"/>
            <a:ext cx="2677716" cy="37042"/>
          </a:xfrm>
          <a:prstGeom prst="line">
            <a:avLst/>
          </a:prstGeom>
          <a:noFill/>
          <a:ln w="38100" algn="ctr">
            <a:solidFill>
              <a:schemeClr val="bg1"/>
            </a:solidFill>
            <a:prstDash val="sysDash"/>
            <a:round/>
            <a:headEnd/>
            <a:tailEnd/>
          </a:ln>
        </p:spPr>
      </p:cxnSp>
      <p:sp>
        <p:nvSpPr>
          <p:cNvPr id="31753" name="TextBox 12"/>
          <p:cNvSpPr txBox="1">
            <a:spLocks noChangeArrowheads="1"/>
          </p:cNvSpPr>
          <p:nvPr/>
        </p:nvSpPr>
        <p:spPr bwMode="auto">
          <a:xfrm>
            <a:off x="2224618" y="4297329"/>
            <a:ext cx="239183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350" b="1"/>
              <a:t>1</a:t>
            </a:r>
          </a:p>
        </p:txBody>
      </p:sp>
      <p:sp>
        <p:nvSpPr>
          <p:cNvPr id="31754" name="TextBox 13"/>
          <p:cNvSpPr txBox="1">
            <a:spLocks noChangeArrowheads="1"/>
          </p:cNvSpPr>
          <p:nvPr/>
        </p:nvSpPr>
        <p:spPr bwMode="auto">
          <a:xfrm>
            <a:off x="3240617" y="4280660"/>
            <a:ext cx="242359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350" b="1"/>
              <a:t>3</a:t>
            </a:r>
          </a:p>
        </p:txBody>
      </p:sp>
      <p:sp>
        <p:nvSpPr>
          <p:cNvPr id="31755" name="TextBox 14"/>
          <p:cNvSpPr txBox="1">
            <a:spLocks noChangeArrowheads="1"/>
          </p:cNvSpPr>
          <p:nvPr/>
        </p:nvSpPr>
        <p:spPr bwMode="auto">
          <a:xfrm>
            <a:off x="5250394" y="4284234"/>
            <a:ext cx="239183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350" b="1"/>
              <a:t>7</a:t>
            </a:r>
          </a:p>
        </p:txBody>
      </p:sp>
      <p:sp>
        <p:nvSpPr>
          <p:cNvPr id="31756" name="TextBox 15"/>
          <p:cNvSpPr txBox="1">
            <a:spLocks noChangeArrowheads="1"/>
          </p:cNvSpPr>
          <p:nvPr/>
        </p:nvSpPr>
        <p:spPr bwMode="auto">
          <a:xfrm>
            <a:off x="6240994" y="4284234"/>
            <a:ext cx="239183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350" b="1"/>
              <a:t>9</a:t>
            </a:r>
          </a:p>
        </p:txBody>
      </p:sp>
      <p:sp>
        <p:nvSpPr>
          <p:cNvPr id="31758" name="TextBox 18"/>
          <p:cNvSpPr txBox="1">
            <a:spLocks noChangeArrowheads="1"/>
          </p:cNvSpPr>
          <p:nvPr/>
        </p:nvSpPr>
        <p:spPr bwMode="auto">
          <a:xfrm>
            <a:off x="1364193" y="825469"/>
            <a:ext cx="320613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b="1"/>
              <a:t>Surgically resected patients, 1999 – 2010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FA6F9F-B06B-42E3-B262-D07C1016E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29" y="1395173"/>
            <a:ext cx="5667375" cy="3124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E55463-0DC0-4E91-A0B0-EA122C664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181" y="1395173"/>
            <a:ext cx="3220312" cy="244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207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97" y="-3474"/>
            <a:ext cx="8686800" cy="994172"/>
          </a:xfrm>
        </p:spPr>
        <p:txBody>
          <a:bodyPr>
            <a:normAutofit/>
          </a:bodyPr>
          <a:lstStyle/>
          <a:p>
            <a:r>
              <a:rPr lang="en-US" sz="2800"/>
              <a:t>Lung cancer molecular subtypes with FDA-approved agents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96B0CD6-1DDA-48F2-9DE3-4E2EDECC63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8" b="4968"/>
          <a:stretch/>
        </p:blipFill>
        <p:spPr bwMode="auto">
          <a:xfrm>
            <a:off x="1049311" y="1176728"/>
            <a:ext cx="6053024" cy="328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8206D9-F1EA-4270-AFC9-0EBEF48C98E0}"/>
              </a:ext>
            </a:extLst>
          </p:cNvPr>
          <p:cNvSpPr txBox="1"/>
          <p:nvPr/>
        </p:nvSpPr>
        <p:spPr>
          <a:xfrm>
            <a:off x="1654051" y="4684990"/>
            <a:ext cx="6277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rgbClr val="272524"/>
                </a:solidFill>
                <a:latin typeface="Bierstadt" panose="020B0004020202020204" pitchFamily="34" charset="0"/>
              </a:rPr>
              <a:t>AACR GENIE BPC lung, Data available at https://genie.cbioportal.org/</a:t>
            </a:r>
          </a:p>
        </p:txBody>
      </p:sp>
    </p:spTree>
    <p:extLst>
      <p:ext uri="{BB962C8B-B14F-4D97-AF65-F5344CB8AC3E}">
        <p14:creationId xmlns:p14="http://schemas.microsoft.com/office/powerpoint/2010/main" val="4143142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DBCC3-7A9E-4B38-8E58-C7A67C53D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46" y="201261"/>
            <a:ext cx="8545707" cy="4381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58 year old former smoker (20 pack years) is diagnosed with stage IV NSCLC.  Tumor histology is adenocarcinoma.  IHC for PD-L1 is 70%.  ALK rearrangement is identified.  What treatment is associated with the best progression-free survival?</a:t>
            </a:r>
          </a:p>
          <a:p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/>
              <a:t>Cisplatin, pemetrexed, bevacizumab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Crizotinib 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Pembrolizumab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Alectinib 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Cisplatin, pemetrexed</a:t>
            </a:r>
          </a:p>
          <a:p>
            <a:pPr marL="457200" indent="-457200">
              <a:buFont typeface="+mj-lt"/>
              <a:buAutoNum type="alphaUcPeriod"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963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2800">
                <a:ea typeface="ＭＳ Ｐゴシック" pitchFamily="34" charset="-128"/>
              </a:rPr>
              <a:t>Initial treatment of ALK positive NSCLC</a:t>
            </a:r>
            <a:endParaRPr lang="ja-JP" altLang="en-US" sz="2800">
              <a:ea typeface="ＭＳ Ｐゴシック" pitchFamily="34" charset="-128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The ALK inhibitor crizotinib was demonstrated to be superior to platinum-doublet chemotherapy.</a:t>
            </a:r>
          </a:p>
          <a:p>
            <a:r>
              <a:rPr lang="en-US" sz="2400"/>
              <a:t>Next generation ALK inhibitors include Alectinib, Ceritinib, Brigatinib, Lorlatinib</a:t>
            </a:r>
          </a:p>
          <a:p>
            <a:pPr lvl="1"/>
            <a:r>
              <a:rPr lang="en-US" sz="2400"/>
              <a:t>more selective for ALK (don’t have much effect on MET)</a:t>
            </a:r>
          </a:p>
          <a:p>
            <a:pPr lvl="1"/>
            <a:r>
              <a:rPr lang="en-US" sz="2400"/>
              <a:t>Can inhibit mutated ALK (a mechanism of resistance)</a:t>
            </a:r>
          </a:p>
          <a:p>
            <a:pPr lvl="1"/>
            <a:r>
              <a:rPr lang="en-US" sz="2400"/>
              <a:t>May have greater activity in the CNS</a:t>
            </a:r>
          </a:p>
        </p:txBody>
      </p:sp>
    </p:spTree>
    <p:extLst>
      <p:ext uri="{BB962C8B-B14F-4D97-AF65-F5344CB8AC3E}">
        <p14:creationId xmlns:p14="http://schemas.microsoft.com/office/powerpoint/2010/main" val="4082250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AutoShape 28"/>
          <p:cNvCxnSpPr>
            <a:cxnSpLocks noChangeShapeType="1"/>
          </p:cNvCxnSpPr>
          <p:nvPr/>
        </p:nvCxnSpPr>
        <p:spPr bwMode="auto">
          <a:xfrm flipV="1">
            <a:off x="3106926" y="2607678"/>
            <a:ext cx="341761" cy="4613"/>
          </a:xfrm>
          <a:prstGeom prst="straightConnector1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" name="AutoShape 29"/>
          <p:cNvCxnSpPr>
            <a:cxnSpLocks noChangeShapeType="1"/>
          </p:cNvCxnSpPr>
          <p:nvPr/>
        </p:nvCxnSpPr>
        <p:spPr bwMode="auto">
          <a:xfrm flipV="1">
            <a:off x="3436533" y="2026950"/>
            <a:ext cx="345281" cy="822325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" name="AutoShape 30"/>
          <p:cNvCxnSpPr>
            <a:cxnSpLocks noChangeShapeType="1"/>
          </p:cNvCxnSpPr>
          <p:nvPr/>
        </p:nvCxnSpPr>
        <p:spPr bwMode="auto">
          <a:xfrm>
            <a:off x="3436533" y="2432875"/>
            <a:ext cx="345281" cy="904875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" name="円/楕円 11"/>
          <p:cNvSpPr/>
          <p:nvPr/>
        </p:nvSpPr>
        <p:spPr>
          <a:xfrm>
            <a:off x="3322647" y="2319659"/>
            <a:ext cx="432000" cy="57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2"/>
          <p:cNvSpPr txBox="1"/>
          <p:nvPr/>
        </p:nvSpPr>
        <p:spPr>
          <a:xfrm>
            <a:off x="3327188" y="2350662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b="1"/>
              <a:t>R</a:t>
            </a:r>
          </a:p>
          <a:p>
            <a:pPr algn="ctr"/>
            <a:r>
              <a:rPr kumimoji="1" lang="en-US" altLang="ja-JP" sz="1400" b="1"/>
              <a:t>1:1</a:t>
            </a:r>
            <a:endParaRPr kumimoji="1" lang="ja-JP" altLang="en-US" sz="1400" b="1"/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1290812" y="1442272"/>
            <a:ext cx="1953188" cy="2340000"/>
          </a:xfrm>
          <a:prstGeom prst="roundRect">
            <a:avLst>
              <a:gd name="adj" fmla="val 4031"/>
            </a:avLst>
          </a:prstGeom>
          <a:solidFill>
            <a:schemeClr val="accent5">
              <a:lumMod val="20000"/>
              <a:lumOff val="80000"/>
            </a:schemeClr>
          </a:solidFill>
          <a:ln w="12700" algn="ctr">
            <a:noFill/>
            <a:round/>
            <a:headEnd/>
            <a:tailEnd/>
          </a:ln>
        </p:spPr>
        <p:txBody>
          <a:bodyPr anchor="ctr"/>
          <a:lstStyle>
            <a:lvl1pPr marL="176213" indent="-176213">
              <a:spcBef>
                <a:spcPct val="50000"/>
              </a:spcBef>
              <a:buClr>
                <a:srgbClr val="6A263F"/>
              </a:buClr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A263F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A263F"/>
              </a:buClr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6A263F"/>
              </a:buClr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6A263F"/>
              </a:buClr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A263F"/>
              </a:buClr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A263F"/>
              </a:buClr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A263F"/>
              </a:buClr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A263F"/>
              </a:buClr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800" b="1" u="sng">
                <a:latin typeface="Bierstadt" panose="020B0004020202020204" pitchFamily="34" charset="0"/>
                <a:ea typeface="HGPｺﾞｼｯｸE" panose="020B0900000000000000" pitchFamily="50" charset="-128"/>
              </a:rPr>
              <a:t>Key Entry Criteria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US" altLang="en-US" sz="1400" b="1">
                <a:latin typeface="Bierstadt" panose="020B0004020202020204" pitchFamily="34" charset="0"/>
                <a:ea typeface="HGPｺﾞｼｯｸE" panose="020B0900000000000000" pitchFamily="50" charset="-128"/>
              </a:rPr>
              <a:t>Stage IIIB/IV or recurrent </a:t>
            </a:r>
            <a:r>
              <a:rPr lang="en-US" altLang="en-US" sz="1400" b="1" i="1">
                <a:latin typeface="Bierstadt" panose="020B0004020202020204" pitchFamily="34" charset="0"/>
                <a:ea typeface="HGPｺﾞｼｯｸE" panose="020B0900000000000000" pitchFamily="50" charset="-128"/>
              </a:rPr>
              <a:t>ALK</a:t>
            </a:r>
            <a:r>
              <a:rPr lang="en-US" altLang="en-US" sz="1400" b="1">
                <a:latin typeface="Bierstadt" panose="020B0004020202020204" pitchFamily="34" charset="0"/>
                <a:ea typeface="HGPｺﾞｼｯｸE" panose="020B0900000000000000" pitchFamily="50" charset="-128"/>
              </a:rPr>
              <a:t>-positive NSCLC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US" altLang="en-US" sz="1400" b="1">
                <a:latin typeface="Bierstadt" panose="020B0004020202020204" pitchFamily="34" charset="0"/>
                <a:ea typeface="HGPｺﾞｼｯｸE" panose="020B0900000000000000" pitchFamily="50" charset="-128"/>
              </a:rPr>
              <a:t>ALK positive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US" altLang="en-US" sz="1400" b="1">
                <a:latin typeface="Bierstadt" panose="020B0004020202020204" pitchFamily="34" charset="0"/>
                <a:ea typeface="HGPｺﾞｼｯｸE" panose="020B0900000000000000" pitchFamily="50" charset="-128"/>
              </a:rPr>
              <a:t>ECOG PS 0-2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US" altLang="en-US" sz="1400" b="1">
                <a:latin typeface="Bierstadt" panose="020B0004020202020204" pitchFamily="34" charset="0"/>
                <a:ea typeface="HGPｺﾞｼｯｸE" panose="020B0900000000000000" pitchFamily="50" charset="-128"/>
              </a:rPr>
              <a:t>Brain metastases allowed</a:t>
            </a:r>
          </a:p>
          <a:p>
            <a:pPr>
              <a:lnSpc>
                <a:spcPct val="95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US" altLang="en-US" sz="1400" b="1">
                <a:latin typeface="Bierstadt" panose="020B0004020202020204" pitchFamily="34" charset="0"/>
                <a:ea typeface="HGPｺﾞｼｯｸE" panose="020B0900000000000000" pitchFamily="50" charset="-128"/>
              </a:rPr>
              <a:t>no prior therapy</a:t>
            </a:r>
          </a:p>
        </p:txBody>
      </p:sp>
      <p:cxnSp>
        <p:nvCxnSpPr>
          <p:cNvPr id="14" name="AutoShape 28"/>
          <p:cNvCxnSpPr>
            <a:cxnSpLocks noChangeShapeType="1"/>
          </p:cNvCxnSpPr>
          <p:nvPr/>
        </p:nvCxnSpPr>
        <p:spPr bwMode="auto">
          <a:xfrm flipV="1">
            <a:off x="5462782" y="2017089"/>
            <a:ext cx="341761" cy="4613"/>
          </a:xfrm>
          <a:prstGeom prst="straightConnector1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3765042" y="1442272"/>
            <a:ext cx="1890000" cy="1008000"/>
          </a:xfrm>
          <a:prstGeom prst="roundRect">
            <a:avLst>
              <a:gd name="adj" fmla="val 8301"/>
            </a:avLst>
          </a:prstGeom>
          <a:solidFill>
            <a:schemeClr val="accent3">
              <a:lumMod val="20000"/>
              <a:lumOff val="80000"/>
            </a:schemeClr>
          </a:solidFill>
          <a:ln w="12700" algn="ctr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50000"/>
              </a:spcBef>
              <a:buClr>
                <a:srgbClr val="6A263F"/>
              </a:buClr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A263F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A263F"/>
              </a:buClr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6A263F"/>
              </a:buClr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6A263F"/>
              </a:buClr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A263F"/>
              </a:buClr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A263F"/>
              </a:buClr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A263F"/>
              </a:buClr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A263F"/>
              </a:buClr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latin typeface="Bierstadt" panose="020B0004020202020204" pitchFamily="34" charset="0"/>
                <a:ea typeface="HGPｺﾞｼｯｸE" panose="020B0900000000000000" pitchFamily="50" charset="-128"/>
              </a:rPr>
              <a:t>Newer ALK inhibitor</a:t>
            </a:r>
          </a:p>
        </p:txBody>
      </p:sp>
      <p:cxnSp>
        <p:nvCxnSpPr>
          <p:cNvPr id="16" name="AutoShape 28"/>
          <p:cNvCxnSpPr>
            <a:cxnSpLocks noChangeShapeType="1"/>
          </p:cNvCxnSpPr>
          <p:nvPr/>
        </p:nvCxnSpPr>
        <p:spPr bwMode="auto">
          <a:xfrm flipV="1">
            <a:off x="5462782" y="3333154"/>
            <a:ext cx="341761" cy="4613"/>
          </a:xfrm>
          <a:prstGeom prst="straightConnector1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" name="AutoShape 10"/>
          <p:cNvSpPr>
            <a:spLocks noChangeArrowheads="1"/>
          </p:cNvSpPr>
          <p:nvPr/>
        </p:nvSpPr>
        <p:spPr bwMode="auto">
          <a:xfrm>
            <a:off x="3768322" y="2774272"/>
            <a:ext cx="1890000" cy="1008000"/>
          </a:xfrm>
          <a:prstGeom prst="roundRect">
            <a:avLst>
              <a:gd name="adj" fmla="val 8617"/>
            </a:avLst>
          </a:prstGeom>
          <a:solidFill>
            <a:schemeClr val="accent1">
              <a:lumMod val="20000"/>
              <a:lumOff val="80000"/>
            </a:schemeClr>
          </a:solidFill>
          <a:ln w="12700" algn="ctr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50000"/>
              </a:spcBef>
              <a:buClr>
                <a:srgbClr val="6A263F"/>
              </a:buClr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A263F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A263F"/>
              </a:buClr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6A263F"/>
              </a:buClr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6A263F"/>
              </a:buClr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A263F"/>
              </a:buClr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A263F"/>
              </a:buClr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A263F"/>
              </a:buClr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A263F"/>
              </a:buClr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latin typeface="Bierstadt" panose="020B0004020202020204" pitchFamily="34" charset="0"/>
                <a:ea typeface="HGPｺﾞｼｯｸE" panose="020B0900000000000000" pitchFamily="50" charset="-128"/>
              </a:rPr>
              <a:t>Crizotinib 250 mg BID PO</a:t>
            </a: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5804523" y="1442291"/>
            <a:ext cx="1795268" cy="2387401"/>
          </a:xfrm>
          <a:prstGeom prst="roundRect">
            <a:avLst>
              <a:gd name="adj" fmla="val 75000"/>
            </a:avLst>
          </a:prstGeom>
          <a:solidFill>
            <a:schemeClr val="accent5">
              <a:lumMod val="20000"/>
              <a:lumOff val="80000"/>
            </a:schemeClr>
          </a:solidFill>
          <a:ln w="12700" algn="ctr">
            <a:noFill/>
            <a:round/>
            <a:headEnd/>
            <a:tailEnd/>
          </a:ln>
        </p:spPr>
        <p:txBody>
          <a:bodyPr anchor="ctr"/>
          <a:lstStyle>
            <a:lvl1pPr marL="176213" indent="-176213">
              <a:spcBef>
                <a:spcPct val="50000"/>
              </a:spcBef>
              <a:buClr>
                <a:srgbClr val="6A263F"/>
              </a:buClr>
              <a:buFont typeface="Wingdings" panose="05000000000000000000" pitchFamily="2" charset="2"/>
              <a:buChar char="l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6A263F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6A263F"/>
              </a:buClr>
              <a:buChar char="•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6A263F"/>
              </a:buClr>
              <a:buChar char="–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6A263F"/>
              </a:buClr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A263F"/>
              </a:buClr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A263F"/>
              </a:buClr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A263F"/>
              </a:buClr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A263F"/>
              </a:buClr>
              <a:buChar char="»"/>
              <a:defRPr kumimoji="1"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Tahoma" panose="020B0604030504040204" pitchFamily="34" charset="0"/>
              </a:defRPr>
            </a:lvl9pPr>
          </a:lstStyle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None/>
            </a:pPr>
            <a:r>
              <a:rPr lang="en-US" altLang="ja-JP" sz="1400" b="1" u="sng">
                <a:latin typeface="Bierstadt" panose="020B0004020202020204" pitchFamily="34" charset="0"/>
                <a:ea typeface="HGPｺﾞｼｯｸE" panose="020B0900000000000000" pitchFamily="50" charset="-128"/>
              </a:rPr>
              <a:t>Endpoints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400" b="1">
                <a:latin typeface="Bierstadt" panose="020B0004020202020204" pitchFamily="34" charset="0"/>
                <a:ea typeface="HGPｺﾞｼｯｸE" panose="020B0900000000000000" pitchFamily="50" charset="-128"/>
              </a:rPr>
              <a:t>Primary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None/>
            </a:pPr>
            <a:r>
              <a:rPr lang="en-US" altLang="en-US" sz="1100" b="1">
                <a:latin typeface="Bierstadt" panose="020B0004020202020204" pitchFamily="34" charset="0"/>
                <a:ea typeface="HGPｺﾞｼｯｸE" panose="020B0900000000000000" pitchFamily="50" charset="-128"/>
              </a:rPr>
              <a:t> </a:t>
            </a:r>
            <a:r>
              <a:rPr lang="ja-JP" altLang="en-US" sz="1100" b="1">
                <a:latin typeface="Bierstadt" panose="020B0004020202020204" pitchFamily="34" charset="0"/>
                <a:ea typeface="HGPｺﾞｼｯｸE" panose="020B0900000000000000" pitchFamily="50" charset="-128"/>
              </a:rPr>
              <a:t>　</a:t>
            </a:r>
            <a:r>
              <a:rPr lang="en-US" altLang="en-US" sz="1100" b="1">
                <a:latin typeface="Bierstadt" panose="020B0004020202020204" pitchFamily="34" charset="0"/>
                <a:ea typeface="HGPｺﾞｼｯｸE" panose="020B0900000000000000" pitchFamily="50" charset="-128"/>
              </a:rPr>
              <a:t>- PFS </a:t>
            </a: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endParaRPr lang="en-US" altLang="en-US" sz="1400" b="1">
              <a:latin typeface="Bierstadt" panose="020B0004020202020204" pitchFamily="34" charset="0"/>
              <a:ea typeface="HGPｺﾞｼｯｸE" panose="020B0900000000000000" pitchFamily="50" charset="-128"/>
            </a:endParaRPr>
          </a:p>
          <a:p>
            <a:pPr eaLnBrk="1" hangingPunct="1">
              <a:lnSpc>
                <a:spcPct val="95000"/>
              </a:lnSpc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400" b="1">
                <a:latin typeface="Bierstadt" panose="020B0004020202020204" pitchFamily="34" charset="0"/>
                <a:ea typeface="HGPｺﾞｼｯｸE" panose="020B0900000000000000" pitchFamily="50" charset="-128"/>
              </a:rPr>
              <a:t>Secondary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None/>
            </a:pPr>
            <a:r>
              <a:rPr lang="ja-JP" altLang="en-US" sz="1100" b="1">
                <a:latin typeface="Bierstadt" panose="020B0004020202020204" pitchFamily="34" charset="0"/>
                <a:ea typeface="HGPｺﾞｼｯｸE" panose="020B0900000000000000" pitchFamily="50" charset="-128"/>
              </a:rPr>
              <a:t>　</a:t>
            </a:r>
            <a:r>
              <a:rPr lang="en-US" altLang="ja-JP" sz="1100" b="1">
                <a:latin typeface="Bierstadt" panose="020B0004020202020204" pitchFamily="34" charset="0"/>
                <a:ea typeface="HGPｺﾞｼｯｸE" panose="020B0900000000000000" pitchFamily="50" charset="-128"/>
              </a:rPr>
              <a:t> - ORR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None/>
            </a:pPr>
            <a:r>
              <a:rPr lang="en-US" altLang="ja-JP" sz="1100" b="1">
                <a:latin typeface="Bierstadt" panose="020B0004020202020204" pitchFamily="34" charset="0"/>
                <a:ea typeface="HGPｺﾞｼｯｸE" panose="020B0900000000000000" pitchFamily="50" charset="-128"/>
              </a:rPr>
              <a:t> </a:t>
            </a:r>
            <a:r>
              <a:rPr lang="ja-JP" altLang="en-US" sz="1100" b="1">
                <a:latin typeface="Bierstadt" panose="020B0004020202020204" pitchFamily="34" charset="0"/>
                <a:ea typeface="HGPｺﾞｼｯｸE" panose="020B0900000000000000" pitchFamily="50" charset="-128"/>
              </a:rPr>
              <a:t>　</a:t>
            </a:r>
            <a:r>
              <a:rPr lang="en-US" altLang="ja-JP" sz="1100" b="1">
                <a:latin typeface="Bierstadt" panose="020B0004020202020204" pitchFamily="34" charset="0"/>
                <a:ea typeface="HGPｺﾞｼｯｸE" panose="020B0900000000000000" pitchFamily="50" charset="-128"/>
              </a:rPr>
              <a:t>- OS</a:t>
            </a:r>
          </a:p>
          <a:p>
            <a:pPr marL="0" indent="0">
              <a:lnSpc>
                <a:spcPct val="95000"/>
              </a:lnSpc>
              <a:spcBef>
                <a:spcPct val="0"/>
              </a:spcBef>
              <a:buClrTx/>
              <a:buNone/>
            </a:pPr>
            <a:r>
              <a:rPr lang="en-US" altLang="ja-JP" sz="1100" b="1">
                <a:latin typeface="Bierstadt" panose="020B0004020202020204" pitchFamily="34" charset="0"/>
                <a:ea typeface="HGPｺﾞｼｯｸE" panose="020B0900000000000000" pitchFamily="50" charset="-128"/>
              </a:rPr>
              <a:t> </a:t>
            </a:r>
            <a:r>
              <a:rPr lang="ja-JP" altLang="en-US" sz="1100" b="1">
                <a:latin typeface="Bierstadt" panose="020B0004020202020204" pitchFamily="34" charset="0"/>
                <a:ea typeface="HGPｺﾞｼｯｸE" panose="020B0900000000000000" pitchFamily="50" charset="-128"/>
              </a:rPr>
              <a:t>　</a:t>
            </a:r>
            <a:endParaRPr lang="en-US" altLang="ja-JP" sz="1100" b="1">
              <a:latin typeface="Bierstadt" panose="020B0004020202020204" pitchFamily="34" charset="0"/>
              <a:ea typeface="HGPｺﾞｼｯｸE" panose="020B0900000000000000" pitchFamily="50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Evaluating Newer ALK inhibitors in ALK+ NSCLC</a:t>
            </a:r>
          </a:p>
        </p:txBody>
      </p:sp>
    </p:spTree>
    <p:extLst>
      <p:ext uri="{BB962C8B-B14F-4D97-AF65-F5344CB8AC3E}">
        <p14:creationId xmlns:p14="http://schemas.microsoft.com/office/powerpoint/2010/main" val="16085438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0110-561C-42FB-8D39-683061821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Comparing newer ALK inhibitors in ALK+ NSCLC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308F3D4-6EC6-48DA-93B3-C35A2F0D44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0121531"/>
              </p:ext>
            </p:extLst>
          </p:nvPr>
        </p:nvGraphicFramePr>
        <p:xfrm>
          <a:off x="353961" y="1201965"/>
          <a:ext cx="831590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314">
                  <a:extLst>
                    <a:ext uri="{9D8B030D-6E8A-4147-A177-3AD203B41FA5}">
                      <a16:colId xmlns:a16="http://schemas.microsoft.com/office/drawing/2014/main" val="2662405846"/>
                    </a:ext>
                  </a:extLst>
                </a:gridCol>
                <a:gridCol w="2186314">
                  <a:extLst>
                    <a:ext uri="{9D8B030D-6E8A-4147-A177-3AD203B41FA5}">
                      <a16:colId xmlns:a16="http://schemas.microsoft.com/office/drawing/2014/main" val="1004714037"/>
                    </a:ext>
                  </a:extLst>
                </a:gridCol>
                <a:gridCol w="2186314">
                  <a:extLst>
                    <a:ext uri="{9D8B030D-6E8A-4147-A177-3AD203B41FA5}">
                      <a16:colId xmlns:a16="http://schemas.microsoft.com/office/drawing/2014/main" val="4194893899"/>
                    </a:ext>
                  </a:extLst>
                </a:gridCol>
                <a:gridCol w="1756963">
                  <a:extLst>
                    <a:ext uri="{9D8B030D-6E8A-4147-A177-3AD203B41FA5}">
                      <a16:colId xmlns:a16="http://schemas.microsoft.com/office/drawing/2014/main" val="2668307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>
                        <a:latin typeface="Bierstadt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Bierstadt" panose="020B0004020202020204" pitchFamily="34" charset="0"/>
                        </a:rPr>
                        <a:t>RR (vs crizotinib)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Bierstadt" panose="020B0004020202020204" pitchFamily="34" charset="0"/>
                        </a:rPr>
                        <a:t>12 month PFS (vs crizotinib)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Bierstadt" panose="020B0004020202020204" pitchFamily="34" charset="0"/>
                        </a:rPr>
                        <a:t>PFS HR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735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>
                          <a:latin typeface="Bierstadt" panose="020B0004020202020204" pitchFamily="34" charset="0"/>
                        </a:rPr>
                        <a:t>Alectinib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Bierstadt" panose="020B0004020202020204" pitchFamily="34" charset="0"/>
                        </a:rPr>
                        <a:t>83% vs 76%*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Bierstadt" panose="020B0004020202020204" pitchFamily="34" charset="0"/>
                        </a:rPr>
                        <a:t>68% vs 49%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Bierstadt" panose="020B0004020202020204" pitchFamily="34" charset="0"/>
                        </a:rPr>
                        <a:t>0.47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52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>
                          <a:latin typeface="Bierstadt" panose="020B0004020202020204" pitchFamily="34" charset="0"/>
                        </a:rPr>
                        <a:t>Brigatinib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Bierstadt" panose="020B0004020202020204" pitchFamily="34" charset="0"/>
                        </a:rPr>
                        <a:t>71% vs 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Bierstadt" panose="020B0004020202020204" pitchFamily="34" charset="0"/>
                        </a:rPr>
                        <a:t>67% vs 43%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Bierstadt" panose="020B0004020202020204" pitchFamily="34" charset="0"/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80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>
                          <a:latin typeface="Bierstadt" panose="020B0004020202020204" pitchFamily="34" charset="0"/>
                        </a:rPr>
                        <a:t>Lorlatinib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Bierstadt" panose="020B0004020202020204" pitchFamily="34" charset="0"/>
                        </a:rPr>
                        <a:t>76% vs 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Bierstadt" panose="020B0004020202020204" pitchFamily="34" charset="0"/>
                        </a:rPr>
                        <a:t>78% vs 59%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Bierstadt" panose="020B0004020202020204" pitchFamily="34" charset="0"/>
                        </a:rPr>
                        <a:t>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52824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FB72CD7-3130-4B0F-B20C-D6BFEC09EBBA}"/>
              </a:ext>
            </a:extLst>
          </p:cNvPr>
          <p:cNvSpPr txBox="1"/>
          <p:nvPr/>
        </p:nvSpPr>
        <p:spPr>
          <a:xfrm>
            <a:off x="2353242" y="4561517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*confirmed objective response rate not reported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19797-FE22-FEA7-C4D3-66026C74BFD7}"/>
              </a:ext>
            </a:extLst>
          </p:cNvPr>
          <p:cNvSpPr txBox="1"/>
          <p:nvPr/>
        </p:nvSpPr>
        <p:spPr>
          <a:xfrm>
            <a:off x="1936406" y="4018844"/>
            <a:ext cx="594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5-year overall survival on these trials generally &gt;60%</a:t>
            </a:r>
          </a:p>
        </p:txBody>
      </p:sp>
    </p:spTree>
    <p:extLst>
      <p:ext uri="{BB962C8B-B14F-4D97-AF65-F5344CB8AC3E}">
        <p14:creationId xmlns:p14="http://schemas.microsoft.com/office/powerpoint/2010/main" val="4028756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38F8-80A5-B502-9F6A-2B302FD7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ALK inhibitors can lead to long-term responses</a:t>
            </a:r>
          </a:p>
        </p:txBody>
      </p:sp>
      <p:pic>
        <p:nvPicPr>
          <p:cNvPr id="4" name="Picture 3" descr="A graph of a number of patients&#10;&#10;AI-generated content may be incorrect.">
            <a:extLst>
              <a:ext uri="{FF2B5EF4-FFF2-40B4-BE49-F238E27FC236}">
                <a16:creationId xmlns:a16="http://schemas.microsoft.com/office/drawing/2014/main" id="{DF276C7B-003A-8B5C-B687-991010FEEC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" t="650" r="63" b="3983"/>
          <a:stretch/>
        </p:blipFill>
        <p:spPr>
          <a:xfrm>
            <a:off x="1057297" y="879879"/>
            <a:ext cx="6342253" cy="3659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66F822-D49D-D09E-286A-B5A1A083705F}"/>
              </a:ext>
            </a:extLst>
          </p:cNvPr>
          <p:cNvSpPr txBox="1"/>
          <p:nvPr/>
        </p:nvSpPr>
        <p:spPr>
          <a:xfrm>
            <a:off x="6294463" y="4743390"/>
            <a:ext cx="29132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Bierstadt"/>
              </a:rPr>
              <a:t>Solomon et al, JCO 2024</a:t>
            </a:r>
            <a:endParaRPr lang="en-US" sz="2000">
              <a:latin typeface="Bierstadt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197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DBCC3-7A9E-4B38-8E58-C7A67C53D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46" y="201261"/>
            <a:ext cx="8545707" cy="438124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58 year-old former smoker (20 pack years) is diagnosed with stage IV NSCLC.  Tumor histology is adenocarcinoma.  IHC for PD-L1 is 70%.  ALK rearrangement is identified.  What treatment is associated with the best progression-free survival?</a:t>
            </a:r>
          </a:p>
          <a:p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/>
              <a:t>Cisplatin, pemetrexed, bevacizumab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Crizotinib 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Pembrolizumab</a:t>
            </a:r>
          </a:p>
          <a:p>
            <a:pPr marL="457200" indent="-457200">
              <a:buFont typeface="+mj-lt"/>
              <a:buAutoNum type="alphaUcPeriod"/>
            </a:pPr>
            <a:r>
              <a:rPr lang="en-US" b="1"/>
              <a:t>Alectinib (or brigatinib or lorlatinib)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Cisplatin, pemetrexed</a:t>
            </a:r>
          </a:p>
          <a:p>
            <a:pPr marL="457200" indent="-457200">
              <a:buFont typeface="+mj-lt"/>
              <a:buAutoNum type="alphaUcPeriod"/>
            </a:pPr>
            <a:endParaRPr lang="en-US"/>
          </a:p>
          <a:p>
            <a:pPr marL="0" indent="0">
              <a:buNone/>
            </a:pPr>
            <a:r>
              <a:rPr lang="en-US"/>
              <a:t>ALK inhibitors are superior to chemotherapy. 2</a:t>
            </a:r>
            <a:r>
              <a:rPr lang="en-US" baseline="30000"/>
              <a:t>nd</a:t>
            </a:r>
            <a:r>
              <a:rPr lang="en-US"/>
              <a:t>/3</a:t>
            </a:r>
            <a:r>
              <a:rPr lang="en-US" baseline="30000"/>
              <a:t>rd </a:t>
            </a:r>
            <a:r>
              <a:rPr lang="en-US"/>
              <a:t>generation ALK inhibitors have been studied in first-line.  Brigatinib, </a:t>
            </a:r>
            <a:r>
              <a:rPr lang="en-US" err="1"/>
              <a:t>alectinib</a:t>
            </a:r>
            <a:r>
              <a:rPr lang="en-US"/>
              <a:t>, lorlatinib lead to </a:t>
            </a:r>
            <a:r>
              <a:rPr lang="en-US" u="sng"/>
              <a:t>better PFS than with crizotinib</a:t>
            </a:r>
            <a:r>
              <a:rPr lang="en-US"/>
              <a:t>.  All front-line checkpoint inhibitor trials </a:t>
            </a:r>
            <a:r>
              <a:rPr lang="en-US" u="sng"/>
              <a:t>excluded patients with ALK</a:t>
            </a:r>
            <a:r>
              <a:rPr lang="en-US"/>
              <a:t>.  </a:t>
            </a:r>
          </a:p>
          <a:p>
            <a:pPr marL="457200" indent="-457200">
              <a:buFont typeface="+mj-lt"/>
              <a:buAutoNum type="alphaUcPeriod"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51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97" y="-3474"/>
            <a:ext cx="8686800" cy="994172"/>
          </a:xfrm>
        </p:spPr>
        <p:txBody>
          <a:bodyPr>
            <a:normAutofit/>
          </a:bodyPr>
          <a:lstStyle/>
          <a:p>
            <a:r>
              <a:rPr lang="en-US" sz="2800"/>
              <a:t>Lung cancer molecular subtypes with FDA-approved agents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96B0CD6-1DDA-48F2-9DE3-4E2EDECC63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8" b="4968"/>
          <a:stretch/>
        </p:blipFill>
        <p:spPr bwMode="auto">
          <a:xfrm>
            <a:off x="1049311" y="1176728"/>
            <a:ext cx="6053024" cy="328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8206D9-F1EA-4270-AFC9-0EBEF48C98E0}"/>
              </a:ext>
            </a:extLst>
          </p:cNvPr>
          <p:cNvSpPr txBox="1"/>
          <p:nvPr/>
        </p:nvSpPr>
        <p:spPr>
          <a:xfrm>
            <a:off x="1654051" y="4684990"/>
            <a:ext cx="6277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rgbClr val="272524"/>
                </a:solidFill>
                <a:latin typeface="Bierstadt" panose="020B0004020202020204" pitchFamily="34" charset="0"/>
              </a:rPr>
              <a:t>AACR GENIE BPC lung, Data available at https://genie.cbioportal.org/</a:t>
            </a:r>
          </a:p>
        </p:txBody>
      </p:sp>
    </p:spTree>
    <p:extLst>
      <p:ext uri="{BB962C8B-B14F-4D97-AF65-F5344CB8AC3E}">
        <p14:creationId xmlns:p14="http://schemas.microsoft.com/office/powerpoint/2010/main" val="30327536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765" y="273844"/>
            <a:ext cx="8201585" cy="994172"/>
          </a:xfrm>
        </p:spPr>
        <p:txBody>
          <a:bodyPr/>
          <a:lstStyle/>
          <a:p>
            <a:r>
              <a:rPr lang="en-US"/>
              <a:t>MET exon 14 NSCLC - </a:t>
            </a:r>
            <a:r>
              <a:rPr lang="en-US" err="1"/>
              <a:t>capmatinib</a:t>
            </a:r>
            <a:r>
              <a:rPr lang="en-US"/>
              <a:t> 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FE9D0289-EDA5-4C32-B4CF-EB0B280E508D}"/>
              </a:ext>
            </a:extLst>
          </p:cNvPr>
          <p:cNvSpPr txBox="1">
            <a:spLocks noChangeArrowheads="1"/>
          </p:cNvSpPr>
          <p:nvPr/>
        </p:nvSpPr>
        <p:spPr>
          <a:xfrm>
            <a:off x="4457701" y="4716983"/>
            <a:ext cx="4074614" cy="42651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spcAft>
                <a:spcPts val="1200"/>
              </a:spcAft>
              <a:buClr>
                <a:srgbClr val="003366"/>
              </a:buClr>
              <a:buSzPct val="85000"/>
              <a:buFont typeface="Times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MS PGothic" charset="-128"/>
                <a:cs typeface="MS PGothic" charset="-128"/>
              </a:defRPr>
            </a:lvl1pPr>
            <a:lvl2pPr marL="742950" indent="-285750" algn="l" defTabSz="914400" rtl="0" eaLnBrk="1" latinLnBrk="0" hangingPunct="1">
              <a:spcAft>
                <a:spcPts val="1200"/>
              </a:spcAft>
              <a:buClr>
                <a:srgbClr val="003366"/>
              </a:buClr>
              <a:buSzPct val="85000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MS PGothic" charset="-128"/>
                <a:cs typeface="Arial" charset="0"/>
              </a:defRPr>
            </a:lvl2pPr>
            <a:lvl3pPr marL="1143000" indent="-228600" algn="l" defTabSz="914400" rtl="0" eaLnBrk="1" latinLnBrk="0" hangingPunct="1">
              <a:spcAft>
                <a:spcPts val="1200"/>
              </a:spcAft>
              <a:buClr>
                <a:srgbClr val="003366"/>
              </a:buClr>
              <a:buSzPct val="85000"/>
              <a:buFont typeface="Times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spcAft>
                <a:spcPts val="1200"/>
              </a:spcAft>
              <a:buClr>
                <a:srgbClr val="003366"/>
              </a:buClr>
              <a:buChar char="–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spcAft>
                <a:spcPts val="1200"/>
              </a:spcAft>
              <a:buClr>
                <a:srgbClr val="003366"/>
              </a:buClr>
              <a:buChar char="»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ts val="1200"/>
              </a:spcAft>
              <a:buClr>
                <a:srgbClr val="003366"/>
              </a:buClr>
              <a:buChar char="»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ts val="1200"/>
              </a:spcAft>
              <a:buClr>
                <a:srgbClr val="003366"/>
              </a:buClr>
              <a:buChar char="»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ts val="1200"/>
              </a:spcAft>
              <a:buClr>
                <a:srgbClr val="003366"/>
              </a:buClr>
              <a:buChar char="»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ts val="1200"/>
              </a:spcAft>
              <a:buClr>
                <a:srgbClr val="003366"/>
              </a:buClr>
              <a:buChar char="»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050">
                <a:latin typeface="Bierstadt" panose="020B0004020202020204" pitchFamily="34" charset="0"/>
                <a:cs typeface="Arial" panose="020B0604020202020204" pitchFamily="34" charset="0"/>
              </a:rPr>
              <a:t>Wolf et al, ASCO 2019, </a:t>
            </a:r>
            <a:r>
              <a:rPr lang="en-US" altLang="en-US" sz="1050" err="1">
                <a:latin typeface="Bierstadt" panose="020B0004020202020204" pitchFamily="34" charset="0"/>
                <a:cs typeface="Arial" panose="020B0604020202020204" pitchFamily="34" charset="0"/>
              </a:rPr>
              <a:t>Capmatinib</a:t>
            </a:r>
            <a:r>
              <a:rPr lang="en-US" altLang="en-US" sz="1050">
                <a:latin typeface="Bierstadt" panose="020B0004020202020204" pitchFamily="34" charset="0"/>
                <a:cs typeface="Arial" panose="020B0604020202020204" pitchFamily="34" charset="0"/>
              </a:rPr>
              <a:t> prescribing information, accessed May 2020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50DD27-7F0F-4BD0-9449-A450B413EAEB}"/>
              </a:ext>
            </a:extLst>
          </p:cNvPr>
          <p:cNvGrpSpPr/>
          <p:nvPr/>
        </p:nvGrpSpPr>
        <p:grpSpPr>
          <a:xfrm>
            <a:off x="2869504" y="1052216"/>
            <a:ext cx="3097087" cy="2958067"/>
            <a:chOff x="2869504" y="1052216"/>
            <a:chExt cx="3097087" cy="29580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DCEF8E-D951-49B3-AC92-5A07CDC2B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0425" y="1052216"/>
              <a:ext cx="3006166" cy="295806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C35943-CDA9-4A65-A1A0-4E3D43B06FE1}"/>
                </a:ext>
              </a:extLst>
            </p:cNvPr>
            <p:cNvSpPr/>
            <p:nvPr/>
          </p:nvSpPr>
          <p:spPr>
            <a:xfrm>
              <a:off x="2869504" y="3225303"/>
              <a:ext cx="623339" cy="1604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6C23E3-087D-4B56-B958-B66BCF1D4D15}"/>
              </a:ext>
            </a:extLst>
          </p:cNvPr>
          <p:cNvGrpSpPr/>
          <p:nvPr/>
        </p:nvGrpSpPr>
        <p:grpSpPr>
          <a:xfrm>
            <a:off x="6048582" y="1120550"/>
            <a:ext cx="3281962" cy="3182485"/>
            <a:chOff x="6057513" y="1161325"/>
            <a:chExt cx="3281962" cy="31824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54EB82-ED68-47E3-BE54-43CB57A10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7513" y="1161325"/>
              <a:ext cx="3191040" cy="318248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720C17-B7A6-451F-B075-D6C5F4510041}"/>
                </a:ext>
              </a:extLst>
            </p:cNvPr>
            <p:cNvSpPr/>
            <p:nvPr/>
          </p:nvSpPr>
          <p:spPr>
            <a:xfrm>
              <a:off x="8600303" y="3385751"/>
              <a:ext cx="739172" cy="2141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FD161213-9418-49A0-BECF-FC20EA49B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8" t="6898" b="4968"/>
          <a:stretch/>
        </p:blipFill>
        <p:spPr bwMode="auto">
          <a:xfrm>
            <a:off x="334652" y="1295885"/>
            <a:ext cx="2543782" cy="27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5004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765" y="273844"/>
            <a:ext cx="8201585" cy="994172"/>
          </a:xfrm>
        </p:spPr>
        <p:txBody>
          <a:bodyPr/>
          <a:lstStyle/>
          <a:p>
            <a:r>
              <a:rPr lang="en-US"/>
              <a:t>MET exon 14 NSCLC - </a:t>
            </a:r>
            <a:r>
              <a:rPr lang="en-US" err="1"/>
              <a:t>tepotinib</a:t>
            </a:r>
            <a:r>
              <a:rPr lang="en-US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2F084-C04E-4D10-B5E6-7532D3E25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04"/>
          <a:stretch/>
        </p:blipFill>
        <p:spPr>
          <a:xfrm>
            <a:off x="3624649" y="1031055"/>
            <a:ext cx="5205586" cy="3368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2947A2-7217-45AD-A841-519786426BB0}"/>
              </a:ext>
            </a:extLst>
          </p:cNvPr>
          <p:cNvSpPr txBox="1"/>
          <p:nvPr/>
        </p:nvSpPr>
        <p:spPr>
          <a:xfrm>
            <a:off x="5669280" y="4754880"/>
            <a:ext cx="336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Paik et al, ASCO 2020/NEJM 2020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DE3557C-C231-462E-A0CD-4F3D13DF8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8" t="6898" b="4968"/>
          <a:stretch/>
        </p:blipFill>
        <p:spPr bwMode="auto">
          <a:xfrm>
            <a:off x="334652" y="1295885"/>
            <a:ext cx="2543782" cy="27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164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304F72-6AE3-4EF5-95D6-A957193F0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0" y="937794"/>
            <a:ext cx="6175260" cy="340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479321-AD40-4400-949C-2AAB7235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the compulsive…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5C773-55F9-4956-BDFE-D9D430790E08}"/>
              </a:ext>
            </a:extLst>
          </p:cNvPr>
          <p:cNvSpPr txBox="1"/>
          <p:nvPr/>
        </p:nvSpPr>
        <p:spPr>
          <a:xfrm>
            <a:off x="6291452" y="4801076"/>
            <a:ext cx="260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Goldstraw</a:t>
            </a:r>
            <a:r>
              <a:rPr lang="en-US"/>
              <a:t> et al, JTO 2016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1A865A-0BC5-474D-A14E-1BD4A307217A}"/>
              </a:ext>
            </a:extLst>
          </p:cNvPr>
          <p:cNvSpPr txBox="1"/>
          <p:nvPr/>
        </p:nvSpPr>
        <p:spPr>
          <a:xfrm>
            <a:off x="6591300" y="199130"/>
            <a:ext cx="2552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Many recent adjuvant/</a:t>
            </a:r>
            <a:r>
              <a:rPr lang="en-US" err="1"/>
              <a:t>neoadjucant</a:t>
            </a:r>
            <a:r>
              <a:rPr lang="en-US"/>
              <a:t>  trials were based on AJCC v7 and current system is v8.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9B5CE6-A56D-4C21-A342-85D6A8A53F5A}"/>
              </a:ext>
            </a:extLst>
          </p:cNvPr>
          <p:cNvSpPr/>
          <p:nvPr/>
        </p:nvSpPr>
        <p:spPr>
          <a:xfrm>
            <a:off x="3703704" y="2382050"/>
            <a:ext cx="368834" cy="130629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CF2D42-C78D-46AD-A6DD-6BEE84413018}"/>
              </a:ext>
            </a:extLst>
          </p:cNvPr>
          <p:cNvSpPr/>
          <p:nvPr/>
        </p:nvSpPr>
        <p:spPr>
          <a:xfrm>
            <a:off x="5113404" y="2523020"/>
            <a:ext cx="494916" cy="540220"/>
          </a:xfrm>
          <a:prstGeom prst="rect">
            <a:avLst/>
          </a:prstGeom>
          <a:noFill/>
          <a:ln w="381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1F3E6-FFCA-4F59-9352-60F059AA22FA}"/>
              </a:ext>
            </a:extLst>
          </p:cNvPr>
          <p:cNvSpPr txBox="1"/>
          <p:nvPr/>
        </p:nvSpPr>
        <p:spPr>
          <a:xfrm>
            <a:off x="6597506" y="1758077"/>
            <a:ext cx="2302161" cy="2585323"/>
          </a:xfrm>
          <a:prstGeom prst="rect">
            <a:avLst/>
          </a:prstGeom>
          <a:noFill/>
          <a:ln w="4762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Trials included tumors &gt;4 cm, which were once stage IB, but now stage II</a:t>
            </a:r>
          </a:p>
          <a:p>
            <a:endParaRPr lang="en-US"/>
          </a:p>
          <a:p>
            <a:r>
              <a:rPr lang="en-US"/>
              <a:t>Trials included N2 patients, some of which are now stage IIIB</a:t>
            </a:r>
          </a:p>
        </p:txBody>
      </p:sp>
    </p:spTree>
    <p:extLst>
      <p:ext uri="{BB962C8B-B14F-4D97-AF65-F5344CB8AC3E}">
        <p14:creationId xmlns:p14="http://schemas.microsoft.com/office/powerpoint/2010/main" val="1417286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4540CF-95E3-4F29-A28A-2788E385D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012" y="1173480"/>
            <a:ext cx="5992223" cy="3084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765" y="273844"/>
            <a:ext cx="8201585" cy="994172"/>
          </a:xfrm>
        </p:spPr>
        <p:txBody>
          <a:bodyPr/>
          <a:lstStyle/>
          <a:p>
            <a:r>
              <a:rPr lang="en-US"/>
              <a:t>RET positive NSCLC - </a:t>
            </a:r>
            <a:r>
              <a:rPr lang="en-US" err="1"/>
              <a:t>selpercatinib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3B15F-C3F7-47F3-8599-6E4162953017}"/>
              </a:ext>
            </a:extLst>
          </p:cNvPr>
          <p:cNvSpPr txBox="1"/>
          <p:nvPr/>
        </p:nvSpPr>
        <p:spPr>
          <a:xfrm>
            <a:off x="6126480" y="4732020"/>
            <a:ext cx="240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Drilon et al, NEJM 2020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5CF9F61-B644-4018-B882-91F5E3BA1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65419"/>
              </p:ext>
            </p:extLst>
          </p:nvPr>
        </p:nvGraphicFramePr>
        <p:xfrm>
          <a:off x="3497579" y="3543300"/>
          <a:ext cx="317406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023">
                  <a:extLst>
                    <a:ext uri="{9D8B030D-6E8A-4147-A177-3AD203B41FA5}">
                      <a16:colId xmlns:a16="http://schemas.microsoft.com/office/drawing/2014/main" val="3072149030"/>
                    </a:ext>
                  </a:extLst>
                </a:gridCol>
                <a:gridCol w="1058023">
                  <a:extLst>
                    <a:ext uri="{9D8B030D-6E8A-4147-A177-3AD203B41FA5}">
                      <a16:colId xmlns:a16="http://schemas.microsoft.com/office/drawing/2014/main" val="2801215825"/>
                    </a:ext>
                  </a:extLst>
                </a:gridCol>
                <a:gridCol w="1058023">
                  <a:extLst>
                    <a:ext uri="{9D8B030D-6E8A-4147-A177-3AD203B41FA5}">
                      <a16:colId xmlns:a16="http://schemas.microsoft.com/office/drawing/2014/main" val="669535599"/>
                    </a:ext>
                  </a:extLst>
                </a:gridCol>
              </a:tblGrid>
              <a:tr h="26117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r>
                        <a:rPr lang="en-US" sz="1600" baseline="30000"/>
                        <a:t>st</a:t>
                      </a:r>
                      <a:r>
                        <a:rPr lang="en-US" sz="1600"/>
                        <a:t>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</a:t>
                      </a:r>
                      <a:r>
                        <a:rPr lang="en-US" sz="1600" baseline="30000"/>
                        <a:t>nd</a:t>
                      </a:r>
                      <a:r>
                        <a:rPr lang="en-US" sz="1600"/>
                        <a:t> + line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021363"/>
                  </a:ext>
                </a:extLst>
              </a:tr>
              <a:tr h="261171">
                <a:tc>
                  <a:txBody>
                    <a:bodyPr/>
                    <a:lstStyle/>
                    <a:p>
                      <a:r>
                        <a:rPr lang="en-US" sz="1600"/>
                        <a:t>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183464"/>
                  </a:ext>
                </a:extLst>
              </a:tr>
              <a:tr h="261171">
                <a:tc>
                  <a:txBody>
                    <a:bodyPr/>
                    <a:lstStyle/>
                    <a:p>
                      <a:r>
                        <a:rPr lang="en-US" sz="1600" err="1"/>
                        <a:t>mPFS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17 </a:t>
                      </a:r>
                      <a:r>
                        <a:rPr lang="en-US" sz="1600" err="1"/>
                        <a:t>mo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026982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CA22C8F8-82A6-4706-8777-89E0A3E126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8" t="6898" b="4968"/>
          <a:stretch/>
        </p:blipFill>
        <p:spPr bwMode="auto">
          <a:xfrm>
            <a:off x="334652" y="1295885"/>
            <a:ext cx="2543782" cy="27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3059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C00C86-ED37-414B-89BC-A6FA7D96F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923" y="1061869"/>
            <a:ext cx="5778312" cy="25408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765" y="273844"/>
            <a:ext cx="8201585" cy="994172"/>
          </a:xfrm>
        </p:spPr>
        <p:txBody>
          <a:bodyPr/>
          <a:lstStyle/>
          <a:p>
            <a:r>
              <a:rPr lang="en-US"/>
              <a:t>RET positive NSCLC - </a:t>
            </a:r>
            <a:r>
              <a:rPr lang="en-US" err="1"/>
              <a:t>pralsetinib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12841-5DDE-49C7-85B5-2A302C9016BD}"/>
              </a:ext>
            </a:extLst>
          </p:cNvPr>
          <p:cNvSpPr txBox="1"/>
          <p:nvPr/>
        </p:nvSpPr>
        <p:spPr>
          <a:xfrm>
            <a:off x="5092792" y="4730517"/>
            <a:ext cx="4150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Gainor et al, ASCO 2020, Lancet </a:t>
            </a:r>
            <a:r>
              <a:rPr lang="en-US" err="1"/>
              <a:t>Onc</a:t>
            </a:r>
            <a:r>
              <a:rPr lang="en-US"/>
              <a:t>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AEEE07-16AB-4BDF-950B-99C15D3D4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42"/>
          <a:stretch/>
        </p:blipFill>
        <p:spPr>
          <a:xfrm>
            <a:off x="5092792" y="2924047"/>
            <a:ext cx="1943055" cy="1778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F7C68A-FED9-42CD-BB9C-49DE3EC5B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531"/>
          <a:stretch/>
        </p:blipFill>
        <p:spPr>
          <a:xfrm>
            <a:off x="3687273" y="2924047"/>
            <a:ext cx="1454567" cy="1778878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59E2519-EF0D-43C2-BD97-A1E55520C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8" t="6898" b="4968"/>
          <a:stretch/>
        </p:blipFill>
        <p:spPr bwMode="auto">
          <a:xfrm>
            <a:off x="334652" y="1295885"/>
            <a:ext cx="2543782" cy="27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8467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0193-23C3-184B-8B01-E9796772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47" y="241932"/>
            <a:ext cx="8545707" cy="810008"/>
          </a:xfrm>
        </p:spPr>
        <p:txBody>
          <a:bodyPr>
            <a:normAutofit fontScale="90000"/>
          </a:bodyPr>
          <a:lstStyle/>
          <a:p>
            <a:r>
              <a:rPr lang="en-US"/>
              <a:t>EGFR has become more complicated</a:t>
            </a:r>
            <a:br>
              <a:rPr lang="en-US"/>
            </a:br>
            <a:br>
              <a:rPr lang="en-US"/>
            </a:br>
            <a:r>
              <a:rPr lang="en-US" b="0"/>
              <a:t>Among patients with EGFR mutant NSCLC…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CEDB705-0CFD-7E42-A67E-18A5348BB0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43" t="9960" r="14108" b="6136"/>
          <a:stretch/>
        </p:blipFill>
        <p:spPr>
          <a:xfrm>
            <a:off x="959394" y="1421553"/>
            <a:ext cx="3347867" cy="3218688"/>
          </a:xfrm>
          <a:prstGeom prst="rect">
            <a:avLst/>
          </a:prstGeom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381E9D42-8CDF-F54B-9853-3C476F65A2D6}"/>
              </a:ext>
            </a:extLst>
          </p:cNvPr>
          <p:cNvSpPr>
            <a:spLocks noChangeAspect="1"/>
          </p:cNvSpPr>
          <p:nvPr/>
        </p:nvSpPr>
        <p:spPr>
          <a:xfrm rot="13401178">
            <a:off x="1054425" y="1471617"/>
            <a:ext cx="3175072" cy="3188627"/>
          </a:xfrm>
          <a:prstGeom prst="arc">
            <a:avLst>
              <a:gd name="adj1" fmla="val 10790109"/>
              <a:gd name="adj2" fmla="val 6002206"/>
            </a:avLst>
          </a:prstGeom>
          <a:ln w="1079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A4CCE-9729-A141-B28E-2737E76C109C}"/>
              </a:ext>
            </a:extLst>
          </p:cNvPr>
          <p:cNvSpPr txBox="1"/>
          <p:nvPr/>
        </p:nvSpPr>
        <p:spPr>
          <a:xfrm>
            <a:off x="3062331" y="4810425"/>
            <a:ext cx="59589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From AACR GENIE v 11 public, </a:t>
            </a:r>
            <a:r>
              <a:rPr lang="en-US" sz="1400">
                <a:solidFill>
                  <a:srgbClr val="272524"/>
                </a:solidFill>
                <a:latin typeface="Bierstadt" panose="020B0004020202020204" pitchFamily="34" charset="0"/>
              </a:rPr>
              <a:t>Data available at https://genie.cbioportal.org/</a:t>
            </a:r>
            <a:endParaRPr 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C508B-9D93-8843-A5CA-E8FFADAD83C2}"/>
              </a:ext>
            </a:extLst>
          </p:cNvPr>
          <p:cNvSpPr txBox="1"/>
          <p:nvPr/>
        </p:nvSpPr>
        <p:spPr>
          <a:xfrm>
            <a:off x="5213540" y="1557289"/>
            <a:ext cx="3042453" cy="923330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79% of patient have classically sensitizing EGFR mutations (exon 19 deletion and L858R)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4A51F0-6885-4A4C-8823-8CCF08A96895}"/>
              </a:ext>
            </a:extLst>
          </p:cNvPr>
          <p:cNvCxnSpPr>
            <a:cxnSpLocks/>
          </p:cNvCxnSpPr>
          <p:nvPr/>
        </p:nvCxnSpPr>
        <p:spPr>
          <a:xfrm flipH="1">
            <a:off x="3790605" y="1793835"/>
            <a:ext cx="1422935" cy="0"/>
          </a:xfrm>
          <a:prstGeom prst="straightConnector1">
            <a:avLst/>
          </a:prstGeom>
          <a:ln w="5397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EEE510-59C8-6846-9165-9AC8D3CA4A6D}"/>
              </a:ext>
            </a:extLst>
          </p:cNvPr>
          <p:cNvSpPr txBox="1"/>
          <p:nvPr/>
        </p:nvSpPr>
        <p:spPr>
          <a:xfrm>
            <a:off x="5307173" y="2743713"/>
            <a:ext cx="3042453" cy="646331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15% of patient have “atypical” EGFR mutations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E57D8C-CE61-634F-A185-44C3787ECA8F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4299508" y="2964554"/>
            <a:ext cx="1007665" cy="102325"/>
          </a:xfrm>
          <a:prstGeom prst="straightConnector1">
            <a:avLst/>
          </a:prstGeom>
          <a:ln w="5397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C046F9-A9B2-3149-A31F-4A8239E765C7}"/>
              </a:ext>
            </a:extLst>
          </p:cNvPr>
          <p:cNvSpPr txBox="1"/>
          <p:nvPr/>
        </p:nvSpPr>
        <p:spPr>
          <a:xfrm>
            <a:off x="5307173" y="3672633"/>
            <a:ext cx="3042453" cy="646331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6% of patient have EGFR exon 20 insertions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46B930-2D3B-4940-8B51-0A640E32AC5D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4136026" y="3791606"/>
            <a:ext cx="1171147" cy="204193"/>
          </a:xfrm>
          <a:prstGeom prst="straightConnector1">
            <a:avLst/>
          </a:prstGeom>
          <a:ln w="5397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32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132D-4A83-42FF-9C8D-D246C3E5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Agents for EGFR exon 20 insertion NSLC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6471E-226C-4FC8-92E2-CF5E7CB78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80" y="1200220"/>
            <a:ext cx="2491278" cy="18165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DDEBA5-02E2-4BF1-883D-B6BD302430D6}"/>
              </a:ext>
            </a:extLst>
          </p:cNvPr>
          <p:cNvSpPr txBox="1"/>
          <p:nvPr/>
        </p:nvSpPr>
        <p:spPr>
          <a:xfrm>
            <a:off x="1721344" y="4738120"/>
            <a:ext cx="7067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Gonzalvez</a:t>
            </a:r>
            <a:r>
              <a:rPr lang="en-US" sz="1600"/>
              <a:t> et al, Can Discovery 2021; adapted from Guo et al, Touch Reviews 2021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D79AE-4456-4941-AC07-7B5FCB9F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982"/>
          <a:stretch/>
        </p:blipFill>
        <p:spPr>
          <a:xfrm>
            <a:off x="5255229" y="1158404"/>
            <a:ext cx="3230365" cy="1785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4FEEE-2DAA-4708-AA88-0B58BD3019B1}"/>
              </a:ext>
            </a:extLst>
          </p:cNvPr>
          <p:cNvSpPr txBox="1"/>
          <p:nvPr/>
        </p:nvSpPr>
        <p:spPr>
          <a:xfrm>
            <a:off x="1015780" y="3279197"/>
            <a:ext cx="2502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Tyrosine kinase inhibitor</a:t>
            </a:r>
          </a:p>
          <a:p>
            <a:pPr algn="ctr"/>
            <a:r>
              <a:rPr lang="en-US"/>
              <a:t>oral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EC29FB-44A6-4704-943F-2DAAC248D882}"/>
              </a:ext>
            </a:extLst>
          </p:cNvPr>
          <p:cNvSpPr txBox="1"/>
          <p:nvPr/>
        </p:nvSpPr>
        <p:spPr>
          <a:xfrm>
            <a:off x="6337250" y="3279197"/>
            <a:ext cx="1066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Antibody</a:t>
            </a:r>
          </a:p>
          <a:p>
            <a:pPr algn="ctr"/>
            <a:r>
              <a:rPr lang="en-US"/>
              <a:t>IV</a:t>
            </a:r>
          </a:p>
        </p:txBody>
      </p:sp>
    </p:spTree>
    <p:extLst>
      <p:ext uri="{BB962C8B-B14F-4D97-AF65-F5344CB8AC3E}">
        <p14:creationId xmlns:p14="http://schemas.microsoft.com/office/powerpoint/2010/main" val="8694093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132D-4A83-42FF-9C8D-D246C3E5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Agents for EGFR exon 20 insertion NSLC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6471E-226C-4FC8-92E2-CF5E7CB78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80" y="1200220"/>
            <a:ext cx="2491278" cy="18165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DDEBA5-02E2-4BF1-883D-B6BD302430D6}"/>
              </a:ext>
            </a:extLst>
          </p:cNvPr>
          <p:cNvSpPr txBox="1"/>
          <p:nvPr/>
        </p:nvSpPr>
        <p:spPr>
          <a:xfrm>
            <a:off x="1831898" y="4629596"/>
            <a:ext cx="7067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err="1"/>
              <a:t>Gonzalvez</a:t>
            </a:r>
            <a:r>
              <a:rPr lang="en-US" sz="1600"/>
              <a:t> et al, Can Discovery 2021; adapted from Guo et al, Touch Reviews 2021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D79AE-4456-4941-AC07-7B5FCB9F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982"/>
          <a:stretch/>
        </p:blipFill>
        <p:spPr>
          <a:xfrm>
            <a:off x="5255229" y="1158404"/>
            <a:ext cx="3230365" cy="1785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4FEEE-2DAA-4708-AA88-0B58BD3019B1}"/>
              </a:ext>
            </a:extLst>
          </p:cNvPr>
          <p:cNvSpPr txBox="1"/>
          <p:nvPr/>
        </p:nvSpPr>
        <p:spPr>
          <a:xfrm>
            <a:off x="1015780" y="3279197"/>
            <a:ext cx="2502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Tyrosine kinase inhibitor</a:t>
            </a:r>
          </a:p>
          <a:p>
            <a:pPr algn="ctr"/>
            <a:r>
              <a:rPr lang="en-US"/>
              <a:t>oral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EC29FB-44A6-4704-943F-2DAAC248D882}"/>
              </a:ext>
            </a:extLst>
          </p:cNvPr>
          <p:cNvSpPr txBox="1"/>
          <p:nvPr/>
        </p:nvSpPr>
        <p:spPr>
          <a:xfrm>
            <a:off x="6337250" y="3279197"/>
            <a:ext cx="1066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Antibody</a:t>
            </a:r>
          </a:p>
          <a:p>
            <a:pPr algn="ctr"/>
            <a:r>
              <a:rPr lang="en-US"/>
              <a:t>IV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8FDCC8-7A99-F24F-A002-339599A5D484}"/>
              </a:ext>
            </a:extLst>
          </p:cNvPr>
          <p:cNvCxnSpPr/>
          <p:nvPr/>
        </p:nvCxnSpPr>
        <p:spPr>
          <a:xfrm>
            <a:off x="683796" y="1271847"/>
            <a:ext cx="2749360" cy="2734888"/>
          </a:xfrm>
          <a:prstGeom prst="line">
            <a:avLst/>
          </a:prstGeom>
          <a:ln w="635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F0A1E3-04CB-D04C-A400-EC839CE9DCE3}"/>
              </a:ext>
            </a:extLst>
          </p:cNvPr>
          <p:cNvCxnSpPr>
            <a:cxnSpLocks/>
          </p:cNvCxnSpPr>
          <p:nvPr/>
        </p:nvCxnSpPr>
        <p:spPr>
          <a:xfrm flipV="1">
            <a:off x="857250" y="1424247"/>
            <a:ext cx="2660883" cy="2582488"/>
          </a:xfrm>
          <a:prstGeom prst="line">
            <a:avLst/>
          </a:prstGeom>
          <a:ln w="635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7959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510B-DC81-46F7-A78F-2F125B6A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/>
              <a:t>Amivantamab (EGFR – MET bi-specific Ab) as </a:t>
            </a:r>
            <a:r>
              <a:rPr lang="en-US" sz="2400" u="sng"/>
              <a:t>2</a:t>
            </a:r>
            <a:r>
              <a:rPr lang="en-US" sz="2400" u="sng" baseline="30000"/>
              <a:t>nd</a:t>
            </a:r>
            <a:r>
              <a:rPr lang="en-US" sz="2400" u="sng"/>
              <a:t>-line</a:t>
            </a:r>
            <a:r>
              <a:rPr lang="en-US" sz="2400"/>
              <a:t> therapy in Patients with EGFR exon 20 insertion NSCLC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3477CD-86E5-49B0-B5AA-1B11396DA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4"/>
          <a:stretch/>
        </p:blipFill>
        <p:spPr>
          <a:xfrm>
            <a:off x="156411" y="1103971"/>
            <a:ext cx="7828156" cy="33249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9D3D0-3F4D-433C-90DF-A511D4446C61}"/>
              </a:ext>
            </a:extLst>
          </p:cNvPr>
          <p:cNvSpPr txBox="1"/>
          <p:nvPr/>
        </p:nvSpPr>
        <p:spPr>
          <a:xfrm>
            <a:off x="6177776" y="4792792"/>
            <a:ext cx="2065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Park et al, JCO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C2F86-C65E-44A0-B249-0BAF77856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29"/>
          <a:stretch/>
        </p:blipFill>
        <p:spPr>
          <a:xfrm>
            <a:off x="1159434" y="3140235"/>
            <a:ext cx="3594724" cy="2033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456BC3-06F8-4709-B179-063FB7EAE9E7}"/>
              </a:ext>
            </a:extLst>
          </p:cNvPr>
          <p:cNvSpPr txBox="1"/>
          <p:nvPr/>
        </p:nvSpPr>
        <p:spPr>
          <a:xfrm>
            <a:off x="4754158" y="3663432"/>
            <a:ext cx="1593744" cy="52322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err="1"/>
              <a:t>mPFS</a:t>
            </a:r>
            <a:r>
              <a:rPr lang="en-US" sz="1400"/>
              <a:t> 8.3 months</a:t>
            </a:r>
          </a:p>
          <a:p>
            <a:r>
              <a:rPr lang="en-US" sz="1400" err="1"/>
              <a:t>mOS</a:t>
            </a:r>
            <a:r>
              <a:rPr lang="en-US" sz="1400"/>
              <a:t> 22.8 months</a:t>
            </a:r>
          </a:p>
        </p:txBody>
      </p:sp>
    </p:spTree>
    <p:extLst>
      <p:ext uri="{BB962C8B-B14F-4D97-AF65-F5344CB8AC3E}">
        <p14:creationId xmlns:p14="http://schemas.microsoft.com/office/powerpoint/2010/main" val="32942558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8EB28-36F5-4EDE-A8C5-822528F1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8" y="118198"/>
            <a:ext cx="8464759" cy="994172"/>
          </a:xfrm>
        </p:spPr>
        <p:txBody>
          <a:bodyPr>
            <a:normAutofit fontScale="90000"/>
          </a:bodyPr>
          <a:lstStyle/>
          <a:p>
            <a:r>
              <a:rPr lang="en-US" b="1"/>
              <a:t>Amivantamab in First Line treatment of EGFR exon 20 ins</a:t>
            </a: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13BE63FA-CB96-439E-B52B-5D478650A5A5}"/>
              </a:ext>
            </a:extLst>
          </p:cNvPr>
          <p:cNvSpPr/>
          <p:nvPr/>
        </p:nvSpPr>
        <p:spPr>
          <a:xfrm>
            <a:off x="353960" y="1687775"/>
            <a:ext cx="3329211" cy="1952747"/>
          </a:xfrm>
          <a:prstGeom prst="roundRect">
            <a:avLst>
              <a:gd name="adj" fmla="val 0"/>
            </a:avLst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40" tIns="243840" rIns="243840" bIns="24384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3399" indent="-243399" defTabSz="1219048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Recurrent/Metastatic NSCLC </a:t>
            </a:r>
          </a:p>
          <a:p>
            <a:pPr marL="243399" indent="-243399" defTabSz="1219048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EGFR Exon 20 insertion</a:t>
            </a:r>
          </a:p>
          <a:p>
            <a:pPr marL="243399" indent="-243399" defTabSz="1219048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No prior systemic therapy</a:t>
            </a:r>
          </a:p>
          <a:p>
            <a:pPr algn="ctr" defTabSz="1219048"/>
            <a:r>
              <a:rPr lang="en-US" sz="1600" b="1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 N=308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FAC85F-4575-425B-A93D-233D407B50FA}"/>
              </a:ext>
            </a:extLst>
          </p:cNvPr>
          <p:cNvSpPr/>
          <p:nvPr/>
        </p:nvSpPr>
        <p:spPr>
          <a:xfrm>
            <a:off x="5369891" y="969324"/>
            <a:ext cx="1917021" cy="10972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2000" tIns="192000" rIns="192000" bIns="192000" rtlCol="0" anchor="ctr"/>
          <a:lstStyle/>
          <a:p>
            <a:pPr algn="ctr"/>
            <a:r>
              <a:rPr lang="en-GB" sz="1600" b="1">
                <a:latin typeface="Bierstadt" panose="020B0004020202020204" pitchFamily="34" charset="0"/>
                <a:cs typeface="Arial" panose="020B0604020202020204" pitchFamily="34" charset="0"/>
              </a:rPr>
              <a:t>carboplatin</a:t>
            </a:r>
          </a:p>
          <a:p>
            <a:pPr algn="ctr"/>
            <a:r>
              <a:rPr lang="en-GB" sz="1600" b="1">
                <a:latin typeface="Bierstadt" panose="020B0004020202020204" pitchFamily="34" charset="0"/>
                <a:cs typeface="Arial" panose="020B0604020202020204" pitchFamily="34" charset="0"/>
              </a:rPr>
              <a:t>pemetrexed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A00360-562F-4751-BEE0-AFAD3AF630C9}"/>
              </a:ext>
            </a:extLst>
          </p:cNvPr>
          <p:cNvSpPr/>
          <p:nvPr/>
        </p:nvSpPr>
        <p:spPr>
          <a:xfrm>
            <a:off x="5369891" y="3319613"/>
            <a:ext cx="1917021" cy="109728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000" tIns="192000" rIns="192000" bIns="19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carboplatin</a:t>
            </a:r>
          </a:p>
          <a:p>
            <a:pPr algn="ctr"/>
            <a:r>
              <a:rPr lang="en-GB" sz="1600" b="1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pemetrexed </a:t>
            </a:r>
          </a:p>
          <a:p>
            <a:pPr algn="ctr"/>
            <a:r>
              <a:rPr lang="en-GB" sz="1600" b="1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en-GB" sz="1600" b="1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amivantamab</a:t>
            </a:r>
          </a:p>
        </p:txBody>
      </p:sp>
      <p:cxnSp>
        <p:nvCxnSpPr>
          <p:cNvPr id="10" name="Elbow Connector 8">
            <a:extLst>
              <a:ext uri="{FF2B5EF4-FFF2-40B4-BE49-F238E27FC236}">
                <a16:creationId xmlns:a16="http://schemas.microsoft.com/office/drawing/2014/main" id="{8E2DD735-096B-42A0-916D-22EB36BF2968}"/>
              </a:ext>
            </a:extLst>
          </p:cNvPr>
          <p:cNvCxnSpPr>
            <a:cxnSpLocks/>
            <a:stCxn id="17" idx="0"/>
            <a:endCxn id="8" idx="1"/>
          </p:cNvCxnSpPr>
          <p:nvPr/>
        </p:nvCxnSpPr>
        <p:spPr>
          <a:xfrm rot="5400000" flipH="1" flipV="1">
            <a:off x="4768262" y="1755329"/>
            <a:ext cx="838995" cy="364266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9">
            <a:extLst>
              <a:ext uri="{FF2B5EF4-FFF2-40B4-BE49-F238E27FC236}">
                <a16:creationId xmlns:a16="http://schemas.microsoft.com/office/drawing/2014/main" id="{995E747D-9FD7-4D24-B77D-20A5C36B5467}"/>
              </a:ext>
            </a:extLst>
          </p:cNvPr>
          <p:cNvCxnSpPr>
            <a:cxnSpLocks/>
            <a:stCxn id="17" idx="4"/>
            <a:endCxn id="9" idx="1"/>
          </p:cNvCxnSpPr>
          <p:nvPr/>
        </p:nvCxnSpPr>
        <p:spPr>
          <a:xfrm rot="16200000" flipH="1">
            <a:off x="4744111" y="3242473"/>
            <a:ext cx="887294" cy="364266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C07C8-8996-4EAA-94FE-1889491529A9}"/>
              </a:ext>
            </a:extLst>
          </p:cNvPr>
          <p:cNvSpPr/>
          <p:nvPr/>
        </p:nvSpPr>
        <p:spPr>
          <a:xfrm>
            <a:off x="6516216" y="2040679"/>
            <a:ext cx="2438400" cy="13556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2000" tIns="365760" rIns="192000" bIns="365760"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Primary endpoint</a:t>
            </a:r>
          </a:p>
          <a:p>
            <a:r>
              <a:rPr lang="en-GB" sz="1600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PFS by BICR using RECIST v1.1</a:t>
            </a:r>
            <a:endParaRPr lang="en-GB" sz="1600" baseline="30000">
              <a:solidFill>
                <a:schemeClr val="tx1"/>
              </a:solidFill>
              <a:latin typeface="Bierstadt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588B75-3E7D-48CF-BE39-814B1FB90BB1}"/>
              </a:ext>
            </a:extLst>
          </p:cNvPr>
          <p:cNvSpPr/>
          <p:nvPr/>
        </p:nvSpPr>
        <p:spPr>
          <a:xfrm>
            <a:off x="4693625" y="2356959"/>
            <a:ext cx="624000" cy="624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>
                <a:latin typeface="Bierstadt" panose="020B0004020202020204" pitchFamily="34" charset="0"/>
              </a:rPr>
              <a:t>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943604-62BA-4E4D-80EF-BAC3B4EABFB3}"/>
              </a:ext>
            </a:extLst>
          </p:cNvPr>
          <p:cNvCxnSpPr>
            <a:cxnSpLocks/>
            <a:stCxn id="7" idx="3"/>
            <a:endCxn id="17" idx="2"/>
          </p:cNvCxnSpPr>
          <p:nvPr/>
        </p:nvCxnSpPr>
        <p:spPr>
          <a:xfrm>
            <a:off x="3683172" y="2664147"/>
            <a:ext cx="1010455" cy="481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645D76-39FB-061D-85F9-FB9DBE2B65B6}"/>
              </a:ext>
            </a:extLst>
          </p:cNvPr>
          <p:cNvSpPr txBox="1"/>
          <p:nvPr/>
        </p:nvSpPr>
        <p:spPr>
          <a:xfrm>
            <a:off x="6041023" y="4743390"/>
            <a:ext cx="2627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Zhou et al, NEJM 2023</a:t>
            </a:r>
          </a:p>
        </p:txBody>
      </p:sp>
    </p:spTree>
    <p:extLst>
      <p:ext uri="{BB962C8B-B14F-4D97-AF65-F5344CB8AC3E}">
        <p14:creationId xmlns:p14="http://schemas.microsoft.com/office/powerpoint/2010/main" val="24250831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8EB28-36F5-4EDE-A8C5-822528F1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8" y="118198"/>
            <a:ext cx="8464759" cy="994172"/>
          </a:xfrm>
        </p:spPr>
        <p:txBody>
          <a:bodyPr>
            <a:normAutofit fontScale="90000"/>
          </a:bodyPr>
          <a:lstStyle/>
          <a:p>
            <a:r>
              <a:rPr lang="en-US" b="1"/>
              <a:t>Amivantamab in first Line treatment of EGFR exon 20 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45D76-39FB-061D-85F9-FB9DBE2B65B6}"/>
              </a:ext>
            </a:extLst>
          </p:cNvPr>
          <p:cNvSpPr txBox="1"/>
          <p:nvPr/>
        </p:nvSpPr>
        <p:spPr>
          <a:xfrm>
            <a:off x="6041023" y="4743390"/>
            <a:ext cx="2627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Zhou et al, NEJM 2023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B82427-A2A1-F1B9-55B7-E1CC800AE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" t="3383" r="51667" b="57642"/>
          <a:stretch/>
        </p:blipFill>
        <p:spPr bwMode="auto">
          <a:xfrm>
            <a:off x="1140178" y="1106687"/>
            <a:ext cx="5712178" cy="362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762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97" y="-3474"/>
            <a:ext cx="8686800" cy="994172"/>
          </a:xfrm>
        </p:spPr>
        <p:txBody>
          <a:bodyPr>
            <a:normAutofit/>
          </a:bodyPr>
          <a:lstStyle/>
          <a:p>
            <a:r>
              <a:rPr lang="en-US" sz="2800"/>
              <a:t>Lung cancer molecular subtypes with FDA-approved agents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96B0CD6-1DDA-48F2-9DE3-4E2EDECC63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8" b="4968"/>
          <a:stretch/>
        </p:blipFill>
        <p:spPr bwMode="auto">
          <a:xfrm>
            <a:off x="1049311" y="1176728"/>
            <a:ext cx="6053024" cy="328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8206D9-F1EA-4270-AFC9-0EBEF48C98E0}"/>
              </a:ext>
            </a:extLst>
          </p:cNvPr>
          <p:cNvSpPr txBox="1"/>
          <p:nvPr/>
        </p:nvSpPr>
        <p:spPr>
          <a:xfrm>
            <a:off x="1654051" y="4684990"/>
            <a:ext cx="6277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rgbClr val="272524"/>
                </a:solidFill>
                <a:latin typeface="Bierstadt" panose="020B0004020202020204" pitchFamily="34" charset="0"/>
              </a:rPr>
              <a:t>AACR GENIE BPC lung, Data available at https://genie.cbioportal.org/</a:t>
            </a:r>
          </a:p>
        </p:txBody>
      </p:sp>
    </p:spTree>
    <p:extLst>
      <p:ext uri="{BB962C8B-B14F-4D97-AF65-F5344CB8AC3E}">
        <p14:creationId xmlns:p14="http://schemas.microsoft.com/office/powerpoint/2010/main" val="1081479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960" y="-161773"/>
            <a:ext cx="8545707" cy="810008"/>
          </a:xfrm>
        </p:spPr>
        <p:txBody>
          <a:bodyPr>
            <a:normAutofit/>
          </a:bodyPr>
          <a:lstStyle/>
          <a:p>
            <a:r>
              <a:rPr lang="en-US" sz="3000"/>
              <a:t>NSCLC is no longer one disease – 1</a:t>
            </a:r>
            <a:r>
              <a:rPr lang="en-US" sz="3000" baseline="30000"/>
              <a:t>st</a:t>
            </a:r>
            <a:r>
              <a:rPr lang="en-US" sz="3000"/>
              <a:t> line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288010"/>
              </p:ext>
            </p:extLst>
          </p:nvPr>
        </p:nvGraphicFramePr>
        <p:xfrm>
          <a:off x="441433" y="525526"/>
          <a:ext cx="7830207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2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290">
                  <a:extLst>
                    <a:ext uri="{9D8B030D-6E8A-4147-A177-3AD203B41FA5}">
                      <a16:colId xmlns:a16="http://schemas.microsoft.com/office/drawing/2014/main" val="3878279537"/>
                    </a:ext>
                  </a:extLst>
                </a:gridCol>
                <a:gridCol w="1586707">
                  <a:extLst>
                    <a:ext uri="{9D8B030D-6E8A-4147-A177-3AD203B41FA5}">
                      <a16:colId xmlns:a16="http://schemas.microsoft.com/office/drawing/2014/main" val="2562256601"/>
                    </a:ext>
                  </a:extLst>
                </a:gridCol>
                <a:gridCol w="2610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Target</a:t>
                      </a:r>
                    </a:p>
                  </a:txBody>
                  <a:tcPr marL="68580" marR="6858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/>
                        <a:t>Available</a:t>
                      </a:r>
                    </a:p>
                  </a:txBody>
                  <a:tcPr marL="68580" marR="6858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Preferred 1</a:t>
                      </a:r>
                      <a:r>
                        <a:rPr lang="en-US" sz="1600" baseline="30000"/>
                        <a:t>st</a:t>
                      </a:r>
                      <a:r>
                        <a:rPr lang="en-US" sz="1600"/>
                        <a:t> line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600" i="1"/>
                        <a:t>EGFR (Exon 19 del, L858R, G719, L861)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gefitinib</a:t>
                      </a:r>
                    </a:p>
                    <a:p>
                      <a:pPr algn="ctr"/>
                      <a:r>
                        <a:rPr lang="en-US" sz="1200"/>
                        <a:t>afatinib</a:t>
                      </a:r>
                    </a:p>
                    <a:p>
                      <a:pPr algn="ctr"/>
                      <a:r>
                        <a:rPr lang="en-US" sz="1200"/>
                        <a:t>dacomitinib</a:t>
                      </a:r>
                    </a:p>
                  </a:txBody>
                  <a:tcPr marL="68580" marR="6858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erlotinib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osimertinib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erlotinib + ramucirumab</a:t>
                      </a:r>
                    </a:p>
                  </a:txBody>
                  <a:tcPr marL="68580" marR="6858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Erlotinib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Osimertinib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Erlotinib + Ramucirumab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osimertinib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600" i="1"/>
                        <a:t>ALK</a:t>
                      </a:r>
                      <a:r>
                        <a:rPr lang="en-US" sz="1600" i="0"/>
                        <a:t> fusions</a:t>
                      </a:r>
                      <a:endParaRPr lang="en-US" sz="1600" i="1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crizotinib</a:t>
                      </a:r>
                    </a:p>
                    <a:p>
                      <a:pPr algn="ctr"/>
                      <a:r>
                        <a:rPr lang="en-US" sz="1200" err="1"/>
                        <a:t>alectinib</a:t>
                      </a:r>
                      <a:endParaRPr lang="en-US" sz="1200"/>
                    </a:p>
                  </a:txBody>
                  <a:tcPr marL="68580" marR="6858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ceritinib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brigatinib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lorlatinib</a:t>
                      </a:r>
                    </a:p>
                  </a:txBody>
                  <a:tcPr marL="68580" marR="6858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Ceritinib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Brigatinib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lorlatinib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alectinib</a:t>
                      </a:r>
                      <a:r>
                        <a:rPr lang="en-US" sz="1600"/>
                        <a:t>, brigatinib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600" i="1"/>
                        <a:t>BRAF</a:t>
                      </a:r>
                      <a:r>
                        <a:rPr lang="en-US" sz="1600" i="1" baseline="0"/>
                        <a:t> </a:t>
                      </a:r>
                      <a:r>
                        <a:rPr lang="en-US" sz="1600" i="0" baseline="0"/>
                        <a:t>V600E</a:t>
                      </a:r>
                      <a:endParaRPr lang="en-US" sz="1600" i="1"/>
                    </a:p>
                  </a:txBody>
                  <a:tcPr marL="68580" marR="6858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/>
                        <a:t>dabrafenib +trametinib</a:t>
                      </a:r>
                    </a:p>
                  </a:txBody>
                  <a:tcPr marL="68580" marR="6858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dabrafenib +trametinib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i="1"/>
                        <a:t>ROS1</a:t>
                      </a:r>
                      <a:r>
                        <a:rPr lang="en-US" sz="1600" i="1" baseline="0"/>
                        <a:t> </a:t>
                      </a:r>
                      <a:r>
                        <a:rPr lang="en-US" sz="1600" i="0" baseline="0"/>
                        <a:t>fusions</a:t>
                      </a:r>
                      <a:endParaRPr lang="en-US" sz="1600" i="1"/>
                    </a:p>
                  </a:txBody>
                  <a:tcPr marL="68580" marR="6858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/>
                        <a:t>crizotinib </a:t>
                      </a:r>
                    </a:p>
                    <a:p>
                      <a:pPr algn="ctr"/>
                      <a:r>
                        <a:rPr lang="en-US" sz="1200"/>
                        <a:t>ceritinib </a:t>
                      </a:r>
                    </a:p>
                  </a:txBody>
                  <a:tcPr marL="68580" marR="6858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entrectinib</a:t>
                      </a:r>
                    </a:p>
                    <a:p>
                      <a:pPr algn="ctr"/>
                      <a:r>
                        <a:rPr lang="en-US" sz="1200"/>
                        <a:t>lorlatinib</a:t>
                      </a:r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crizotinib, entrectinib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i="1"/>
                        <a:t>NTRK </a:t>
                      </a:r>
                      <a:r>
                        <a:rPr lang="en-US" sz="1600" i="0"/>
                        <a:t>fusions</a:t>
                      </a:r>
                    </a:p>
                  </a:txBody>
                  <a:tcPr marL="68580" marR="6858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larotrectinib</a:t>
                      </a:r>
                      <a:r>
                        <a:rPr lang="en-US" sz="1600"/>
                        <a:t>, entrectinib</a:t>
                      </a:r>
                    </a:p>
                  </a:txBody>
                  <a:tcPr marL="68580" marR="6858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68580" marR="6858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err="1"/>
                        <a:t>larotrectinib</a:t>
                      </a:r>
                      <a:r>
                        <a:rPr lang="en-US" sz="1600"/>
                        <a:t>, entrectinib</a:t>
                      </a:r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50835046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i="1"/>
                        <a:t>RET</a:t>
                      </a:r>
                      <a:r>
                        <a:rPr lang="en-US" sz="1600" i="0"/>
                        <a:t> fusions</a:t>
                      </a:r>
                    </a:p>
                  </a:txBody>
                  <a:tcPr marL="68580" marR="6858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selpercatinib</a:t>
                      </a:r>
                      <a:r>
                        <a:rPr lang="en-US" sz="1600"/>
                        <a:t>, </a:t>
                      </a:r>
                      <a:r>
                        <a:rPr lang="en-US" sz="1600" err="1"/>
                        <a:t>pralsetinib</a:t>
                      </a:r>
                      <a:endParaRPr lang="en-US" sz="1600"/>
                    </a:p>
                  </a:txBody>
                  <a:tcPr marL="68580" marR="6858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err="1"/>
                        <a:t>selpercatinib</a:t>
                      </a:r>
                      <a:r>
                        <a:rPr lang="en-US" sz="1600"/>
                        <a:t>, </a:t>
                      </a:r>
                      <a:r>
                        <a:rPr lang="en-US" sz="1600" err="1"/>
                        <a:t>pralsetinib</a:t>
                      </a:r>
                      <a:endParaRPr lang="en-US" sz="1600"/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9227602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i="1"/>
                        <a:t>MET</a:t>
                      </a:r>
                      <a:r>
                        <a:rPr lang="en-US" sz="1600" i="0"/>
                        <a:t> exon 14</a:t>
                      </a:r>
                    </a:p>
                  </a:txBody>
                  <a:tcPr marL="68580" marR="6858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err="1"/>
                        <a:t>capmatinib</a:t>
                      </a:r>
                      <a:r>
                        <a:rPr lang="en-US" sz="1600"/>
                        <a:t>, </a:t>
                      </a:r>
                      <a:r>
                        <a:rPr lang="en-US" sz="1600" err="1"/>
                        <a:t>tepotinib</a:t>
                      </a:r>
                      <a:endParaRPr lang="en-US" sz="1600"/>
                    </a:p>
                  </a:txBody>
                  <a:tcPr marL="68580" marR="6858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err="1"/>
                        <a:t>capmatinib</a:t>
                      </a:r>
                      <a:r>
                        <a:rPr lang="en-US" sz="1600"/>
                        <a:t>, </a:t>
                      </a:r>
                      <a:r>
                        <a:rPr lang="en-US" sz="1600" err="1"/>
                        <a:t>tepotinib</a:t>
                      </a:r>
                      <a:endParaRPr lang="en-US" sz="1600"/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39475541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600" i="0"/>
                        <a:t>EGFR exon 20 ins</a:t>
                      </a:r>
                    </a:p>
                  </a:txBody>
                  <a:tcPr marL="68580" marR="6858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/>
                        <a:t>Amivantamab + chemotherapy (1</a:t>
                      </a:r>
                      <a:r>
                        <a:rPr lang="en-US" sz="1600" baseline="30000"/>
                        <a:t>st</a:t>
                      </a:r>
                      <a:r>
                        <a:rPr lang="en-US" sz="1600"/>
                        <a:t> line)</a:t>
                      </a:r>
                    </a:p>
                  </a:txBody>
                  <a:tcPr marL="68580" marR="6858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/>
                    </a:p>
                  </a:txBody>
                  <a:tcPr marL="68580" marR="68580" anchor="ctr"/>
                </a:tc>
                <a:extLst>
                  <a:ext uri="{0D108BD9-81ED-4DB2-BD59-A6C34878D82A}">
                    <a16:rowId xmlns:a16="http://schemas.microsoft.com/office/drawing/2014/main" val="1377175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31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36CD8-EB0B-490D-A2A2-BFEC917CC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960" y="273270"/>
            <a:ext cx="8545707" cy="434625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68 year-old woman with resected Stage II (T1N1) NSCLC.  Tumor histology is adenocarcinoma. No EGFR mutation. PD-L1 60%.  What is the most appropriate adjuvant therapy?</a:t>
            </a:r>
          </a:p>
          <a:p>
            <a:pPr marL="0" indent="0">
              <a:buNone/>
            </a:pP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/>
              <a:t>Atezolizumab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Cisplatin, pemetrexed, pembrolizumab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Cisplatin, pemetrexed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Cisplatin, pemetrexed followed by atezolizumab</a:t>
            </a:r>
          </a:p>
          <a:p>
            <a:pPr marL="457200" indent="-457200">
              <a:buFont typeface="+mj-lt"/>
              <a:buAutoNum type="alphaUcPeriod"/>
            </a:pPr>
            <a:r>
              <a:rPr lang="en-US"/>
              <a:t>Concurrent carboplatin, paclitaxel, and radiation therapy</a:t>
            </a:r>
          </a:p>
        </p:txBody>
      </p:sp>
    </p:spTree>
    <p:extLst>
      <p:ext uri="{BB962C8B-B14F-4D97-AF65-F5344CB8AC3E}">
        <p14:creationId xmlns:p14="http://schemas.microsoft.com/office/powerpoint/2010/main" val="42546014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93FE3-9DEC-4454-9C29-E22DF9C9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Trastuzumab </a:t>
            </a:r>
            <a:r>
              <a:rPr lang="en-US" err="1"/>
              <a:t>Deruxtecan</a:t>
            </a:r>
            <a:r>
              <a:rPr lang="en-US"/>
              <a:t> in Patients with </a:t>
            </a:r>
            <a:br>
              <a:rPr lang="en-US"/>
            </a:br>
            <a:r>
              <a:rPr lang="en-US"/>
              <a:t>Her2 </a:t>
            </a:r>
            <a:r>
              <a:rPr lang="en-US" u="sng"/>
              <a:t>Mutated</a:t>
            </a:r>
            <a:r>
              <a:rPr lang="en-US"/>
              <a:t> </a:t>
            </a:r>
            <a:r>
              <a:rPr lang="en-US" u="sng"/>
              <a:t>NSCLC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82F6A-59A6-2043-8E28-358FCEF0C43F}"/>
              </a:ext>
            </a:extLst>
          </p:cNvPr>
          <p:cNvSpPr txBox="1"/>
          <p:nvPr/>
        </p:nvSpPr>
        <p:spPr>
          <a:xfrm>
            <a:off x="6172201" y="4697731"/>
            <a:ext cx="1984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 et al, NEJM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033BC7-0F35-4049-B581-A68BD7FB9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5" b="1"/>
          <a:stretch/>
        </p:blipFill>
        <p:spPr>
          <a:xfrm>
            <a:off x="2239922" y="1571042"/>
            <a:ext cx="6705756" cy="2670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28BDF4-C48E-419A-A932-A35252071F10}"/>
              </a:ext>
            </a:extLst>
          </p:cNvPr>
          <p:cNvSpPr txBox="1"/>
          <p:nvPr/>
        </p:nvSpPr>
        <p:spPr>
          <a:xfrm>
            <a:off x="5214986" y="2906402"/>
            <a:ext cx="1643014" cy="3000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/>
              <a:t>Response Rate -50%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7F59B06-1CF7-4BDD-A3E3-912187580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8" t="6898" b="4968"/>
          <a:stretch/>
        </p:blipFill>
        <p:spPr bwMode="auto">
          <a:xfrm>
            <a:off x="230918" y="1499874"/>
            <a:ext cx="2009004" cy="214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3849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9C907E-2ECA-4CE6-8E04-B9A3E38B3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98"/>
          <a:stretch/>
        </p:blipFill>
        <p:spPr>
          <a:xfrm>
            <a:off x="303099" y="309733"/>
            <a:ext cx="8015288" cy="11650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B6846B-BB89-44F1-9E8A-279A3D718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99" y="1553884"/>
            <a:ext cx="2954451" cy="30028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3BD9FB-F7D0-B54A-A652-78551D55C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077" y="1936818"/>
            <a:ext cx="4723892" cy="1663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AA58B8-6BFB-4075-9445-25D94CA7A770}"/>
              </a:ext>
            </a:extLst>
          </p:cNvPr>
          <p:cNvSpPr txBox="1"/>
          <p:nvPr/>
        </p:nvSpPr>
        <p:spPr>
          <a:xfrm>
            <a:off x="6272795" y="4556768"/>
            <a:ext cx="21405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350" err="1">
                <a:solidFill>
                  <a:srgbClr val="002569"/>
                </a:solidFill>
                <a:latin typeface="Bierstadt" panose="020B0004020202020204" pitchFamily="34" charset="0"/>
              </a:rPr>
              <a:t>Skoulidis</a:t>
            </a:r>
            <a:r>
              <a:rPr lang="en-US" sz="1350">
                <a:solidFill>
                  <a:srgbClr val="002569"/>
                </a:solidFill>
                <a:latin typeface="Bierstadt" panose="020B0004020202020204" pitchFamily="34" charset="0"/>
              </a:rPr>
              <a:t> et al, NEJM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2D09FB-B568-4B7A-89B7-F0710E72E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120" y="3685002"/>
            <a:ext cx="4880782" cy="717277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115497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F56787-E377-4A9E-AD30-BEA8D7FAEF44}"/>
              </a:ext>
            </a:extLst>
          </p:cNvPr>
          <p:cNvSpPr txBox="1"/>
          <p:nvPr/>
        </p:nvSpPr>
        <p:spPr>
          <a:xfrm>
            <a:off x="2400535" y="4694464"/>
            <a:ext cx="622935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1350" err="1">
                <a:solidFill>
                  <a:srgbClr val="000000"/>
                </a:solidFill>
                <a:latin typeface="Bierstadt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Jänne</a:t>
            </a:r>
            <a:r>
              <a:rPr lang="en-US" sz="1350">
                <a:solidFill>
                  <a:srgbClr val="000000"/>
                </a:solidFill>
                <a:latin typeface="Bierstadt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 et al. N Engl J Med 2022;387(2):120-31.</a:t>
            </a:r>
            <a:endParaRPr lang="en-US" sz="1500">
              <a:solidFill>
                <a:srgbClr val="002569"/>
              </a:solidFill>
              <a:latin typeface="Bierstadt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16FBAB-A4C0-4842-8E12-53E495ABD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2029" r="757" b="70555"/>
          <a:stretch/>
        </p:blipFill>
        <p:spPr bwMode="auto">
          <a:xfrm>
            <a:off x="3363161" y="1622273"/>
            <a:ext cx="5733792" cy="209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256515-71AF-4905-8376-05681E76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429"/>
            <a:ext cx="9144000" cy="1275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F44BC-4AAE-427C-9192-F8891E41D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90" y="1558976"/>
            <a:ext cx="3086230" cy="24364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E58720-7CCC-4213-842B-8DB3283DE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065" y="3732251"/>
            <a:ext cx="5075947" cy="684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944309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4C740-A082-FCE7-5C96-3D33548BF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46" y="-27339"/>
            <a:ext cx="8545707" cy="810008"/>
          </a:xfrm>
        </p:spPr>
        <p:txBody>
          <a:bodyPr/>
          <a:lstStyle/>
          <a:p>
            <a:r>
              <a:rPr lang="en-US"/>
              <a:t>Randomized Trials targeting KRAS G12C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54A423-5841-3E9E-0E92-244DF4192432}"/>
              </a:ext>
            </a:extLst>
          </p:cNvPr>
          <p:cNvSpPr txBox="1"/>
          <p:nvPr/>
        </p:nvSpPr>
        <p:spPr>
          <a:xfrm>
            <a:off x="355314" y="4766426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err="1">
                <a:latin typeface="Bierstadt" panose="020B0004020202020204" pitchFamily="34" charset="0"/>
              </a:rPr>
              <a:t>Langen</a:t>
            </a:r>
            <a:r>
              <a:rPr lang="en-US">
                <a:latin typeface="Bierstadt" panose="020B0004020202020204" pitchFamily="34" charset="0"/>
              </a:rPr>
              <a:t> et al Lancet 2023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87B76D-5DCC-1621-F3F1-B5139B7A5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9678"/>
            <a:ext cx="4359435" cy="19873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3B3009-3937-E21B-6BF3-888E9EAB2F5E}"/>
              </a:ext>
            </a:extLst>
          </p:cNvPr>
          <p:cNvSpPr txBox="1"/>
          <p:nvPr/>
        </p:nvSpPr>
        <p:spPr>
          <a:xfrm>
            <a:off x="1449025" y="1132135"/>
            <a:ext cx="2743059" cy="5078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350">
                <a:solidFill>
                  <a:schemeClr val="bg1"/>
                </a:solidFill>
                <a:latin typeface="Bierstadt" panose="020B0004020202020204" pitchFamily="34" charset="0"/>
              </a:rPr>
              <a:t>KRAS mutant NSCLC</a:t>
            </a:r>
          </a:p>
          <a:p>
            <a:r>
              <a:rPr lang="en-US" sz="1350">
                <a:solidFill>
                  <a:schemeClr val="bg1"/>
                </a:solidFill>
                <a:latin typeface="Bierstadt" panose="020B0004020202020204" pitchFamily="34" charset="0"/>
              </a:rPr>
              <a:t>Previously treated with chemo/IO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5EA3C3-05E5-2D8E-F9FA-772C184102B7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4192084" y="1007730"/>
            <a:ext cx="947770" cy="37832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D8EE82-2070-3AAF-30F1-9474360A5B15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4192084" y="1386051"/>
            <a:ext cx="947769" cy="33885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88741B-3686-B0CD-2862-329D8EB95DD1}"/>
              </a:ext>
            </a:extLst>
          </p:cNvPr>
          <p:cNvSpPr txBox="1"/>
          <p:nvPr/>
        </p:nvSpPr>
        <p:spPr>
          <a:xfrm>
            <a:off x="5139854" y="857689"/>
            <a:ext cx="1847301" cy="30008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350">
                <a:solidFill>
                  <a:schemeClr val="bg1"/>
                </a:solidFill>
                <a:latin typeface="Bierstadt" panose="020B0004020202020204" pitchFamily="34" charset="0"/>
              </a:rPr>
              <a:t>KRAS targeted therapy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F3E1C7-6113-A89C-D7C4-D5A692F9E132}"/>
              </a:ext>
            </a:extLst>
          </p:cNvPr>
          <p:cNvSpPr txBox="1"/>
          <p:nvPr/>
        </p:nvSpPr>
        <p:spPr>
          <a:xfrm>
            <a:off x="5139853" y="1574862"/>
            <a:ext cx="1917832" cy="30008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50">
                <a:solidFill>
                  <a:schemeClr val="bg1"/>
                </a:solidFill>
                <a:latin typeface="Bierstadt" panose="020B0004020202020204" pitchFamily="34" charset="0"/>
              </a:rPr>
              <a:t>docetaxel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F8BE4C-7507-89A4-0DB9-7F30856EB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4" t="14384" r="12134" b="21800"/>
          <a:stretch/>
        </p:blipFill>
        <p:spPr>
          <a:xfrm>
            <a:off x="4359435" y="2402978"/>
            <a:ext cx="4598233" cy="20924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F06555-EEA6-9081-EBCB-23875D446DE5}"/>
              </a:ext>
            </a:extLst>
          </p:cNvPr>
          <p:cNvSpPr txBox="1"/>
          <p:nvPr/>
        </p:nvSpPr>
        <p:spPr>
          <a:xfrm>
            <a:off x="6363071" y="4730426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Bierstadt" panose="020B0004020202020204" pitchFamily="34" charset="0"/>
              </a:rPr>
              <a:t>Mok et al ASCO 2024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D8D373-C347-A548-45D7-0CAF7616D01A}"/>
              </a:ext>
            </a:extLst>
          </p:cNvPr>
          <p:cNvSpPr txBox="1"/>
          <p:nvPr/>
        </p:nvSpPr>
        <p:spPr>
          <a:xfrm>
            <a:off x="5677525" y="2571750"/>
            <a:ext cx="932307" cy="30008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350">
                <a:latin typeface="Bierstadt" panose="020B0004020202020204" pitchFamily="34" charset="0"/>
              </a:rPr>
              <a:t>Adagrasib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B14EC7-3338-9F19-8541-6FF0A024C61D}"/>
              </a:ext>
            </a:extLst>
          </p:cNvPr>
          <p:cNvSpPr txBox="1"/>
          <p:nvPr/>
        </p:nvSpPr>
        <p:spPr>
          <a:xfrm>
            <a:off x="1322741" y="2584547"/>
            <a:ext cx="925253" cy="30008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350" err="1">
                <a:latin typeface="Bierstadt" panose="020B0004020202020204" pitchFamily="34" charset="0"/>
              </a:rPr>
              <a:t>Sotorasib</a:t>
            </a:r>
            <a:endParaRPr lang="en-US" sz="1350">
              <a:latin typeface="Bierstadt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8979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C46F5-739E-4963-BB39-5C3B06B0A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NSCLC is no longer one disease – 2</a:t>
            </a:r>
            <a:r>
              <a:rPr lang="en-US" baseline="30000"/>
              <a:t>nd</a:t>
            </a:r>
            <a:r>
              <a:rPr lang="en-US"/>
              <a:t> line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DACE21-63D7-4743-8A05-12C9239FEC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7007097"/>
              </p:ext>
            </p:extLst>
          </p:nvPr>
        </p:nvGraphicFramePr>
        <p:xfrm>
          <a:off x="354013" y="736600"/>
          <a:ext cx="854551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504">
                  <a:extLst>
                    <a:ext uri="{9D8B030D-6E8A-4147-A177-3AD203B41FA5}">
                      <a16:colId xmlns:a16="http://schemas.microsoft.com/office/drawing/2014/main" val="1953043270"/>
                    </a:ext>
                  </a:extLst>
                </a:gridCol>
                <a:gridCol w="2950945">
                  <a:extLst>
                    <a:ext uri="{9D8B030D-6E8A-4147-A177-3AD203B41FA5}">
                      <a16:colId xmlns:a16="http://schemas.microsoft.com/office/drawing/2014/main" val="2088893004"/>
                    </a:ext>
                  </a:extLst>
                </a:gridCol>
                <a:gridCol w="2746063">
                  <a:extLst>
                    <a:ext uri="{9D8B030D-6E8A-4147-A177-3AD203B41FA5}">
                      <a16:colId xmlns:a16="http://schemas.microsoft.com/office/drawing/2014/main" val="4068129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Available drugs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Line of therapy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93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KRAS G12C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Sotorasib</a:t>
                      </a:r>
                      <a:r>
                        <a:rPr lang="en-US"/>
                        <a:t> (oral)</a:t>
                      </a:r>
                    </a:p>
                    <a:p>
                      <a:r>
                        <a:rPr lang="en-US" err="1"/>
                        <a:t>Adagrasib</a:t>
                      </a:r>
                      <a:r>
                        <a:rPr lang="en-US"/>
                        <a:t> (oral)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/>
                        <a:t> line or later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8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HER2 (ERBB2 mutations)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Trastuzumab </a:t>
                      </a:r>
                      <a:r>
                        <a:rPr lang="en-US" err="1"/>
                        <a:t>deruxtecan</a:t>
                      </a:r>
                      <a:r>
                        <a:rPr lang="en-US"/>
                        <a:t> (IV)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/>
                        <a:t> line or later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55899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99082B3-B11A-4030-911C-8E0E03B14199}"/>
              </a:ext>
            </a:extLst>
          </p:cNvPr>
          <p:cNvSpPr txBox="1"/>
          <p:nvPr/>
        </p:nvSpPr>
        <p:spPr>
          <a:xfrm>
            <a:off x="723900" y="2977634"/>
            <a:ext cx="742949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For these targets (because of a lack of available data) patients should </a:t>
            </a:r>
          </a:p>
          <a:p>
            <a:pPr marL="342900" indent="-342900" algn="ctr">
              <a:buAutoNum type="alphaLcParenBoth"/>
            </a:pPr>
            <a:r>
              <a:rPr lang="en-US"/>
              <a:t>Should NOT receive as first-line therapy</a:t>
            </a:r>
          </a:p>
          <a:p>
            <a:pPr marL="342900" indent="-342900" algn="ctr">
              <a:buAutoNum type="alphaLcParenBoth"/>
            </a:pPr>
            <a:r>
              <a:rPr lang="en-US"/>
              <a:t>Should get “standard” first-line therapy</a:t>
            </a:r>
          </a:p>
        </p:txBody>
      </p:sp>
    </p:spTree>
    <p:extLst>
      <p:ext uri="{BB962C8B-B14F-4D97-AF65-F5344CB8AC3E}">
        <p14:creationId xmlns:p14="http://schemas.microsoft.com/office/powerpoint/2010/main" val="20248876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Molecular 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960" y="737288"/>
            <a:ext cx="8620434" cy="3882237"/>
          </a:xfrm>
        </p:spPr>
        <p:txBody>
          <a:bodyPr>
            <a:normAutofit fontScale="92500"/>
          </a:bodyPr>
          <a:lstStyle/>
          <a:p>
            <a:r>
              <a:rPr lang="en-US" sz="2400"/>
              <a:t>The standard of care in lung cancer is testing for:</a:t>
            </a:r>
          </a:p>
          <a:p>
            <a:pPr lvl="1"/>
            <a:r>
              <a:rPr lang="en-US" sz="2400"/>
              <a:t>EGFR, BRAF, ERBB2 (HER2) mutations, MET exon 14 alterations </a:t>
            </a:r>
          </a:p>
          <a:p>
            <a:pPr lvl="1"/>
            <a:r>
              <a:rPr lang="en-US" sz="2400"/>
              <a:t>ALK, ROS1, RET, and NTRK gene rearrangements</a:t>
            </a:r>
          </a:p>
          <a:p>
            <a:pPr lvl="1"/>
            <a:r>
              <a:rPr lang="en-US" sz="2400"/>
              <a:t>KRAS G12C mutations </a:t>
            </a:r>
          </a:p>
          <a:p>
            <a:r>
              <a:rPr lang="en-US" sz="2400"/>
              <a:t>Using </a:t>
            </a:r>
            <a:r>
              <a:rPr lang="en-US" sz="2400" b="1"/>
              <a:t>next gen TKIs</a:t>
            </a:r>
            <a:r>
              <a:rPr lang="en-US" sz="2400"/>
              <a:t> has led to better </a:t>
            </a:r>
            <a:r>
              <a:rPr lang="en-US" sz="2400" b="1"/>
              <a:t>progression-free survival </a:t>
            </a:r>
            <a:r>
              <a:rPr lang="en-US" sz="2400"/>
              <a:t>for patients with EGFR mutant NSCLC and ALK positive NSCLC</a:t>
            </a:r>
          </a:p>
          <a:p>
            <a:r>
              <a:rPr lang="en-US" sz="2400"/>
              <a:t>Adding chemotherapy to targeted agents has improved 1</a:t>
            </a:r>
            <a:r>
              <a:rPr lang="en-US" sz="2400" baseline="30000"/>
              <a:t>st</a:t>
            </a:r>
            <a:r>
              <a:rPr lang="en-US" sz="2400"/>
              <a:t> line progression-free survival for some targets, though not clear that this is better than sequential approach</a:t>
            </a:r>
          </a:p>
          <a:p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117966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3200423" y="1141565"/>
            <a:ext cx="1857375" cy="533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/>
              <a:t>Stage IV NSCLC</a:t>
            </a: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3200434" y="1945752"/>
            <a:ext cx="1964311" cy="16623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sz="1600"/>
              <a:t>Histologic Assessment </a:t>
            </a:r>
          </a:p>
          <a:p>
            <a:pPr algn="ctr"/>
            <a:r>
              <a:rPr lang="en-US" sz="1600"/>
              <a:t>+</a:t>
            </a:r>
          </a:p>
          <a:p>
            <a:pPr algn="ctr"/>
            <a:r>
              <a:rPr lang="en-US" sz="1600"/>
              <a:t>Molecular Analysis </a:t>
            </a:r>
          </a:p>
          <a:p>
            <a:pPr algn="ctr"/>
            <a:r>
              <a:rPr lang="en-US" sz="1600"/>
              <a:t>+</a:t>
            </a:r>
          </a:p>
          <a:p>
            <a:pPr algn="ctr"/>
            <a:r>
              <a:rPr lang="en-US" sz="1600"/>
              <a:t>PD-L1 Testing</a:t>
            </a:r>
          </a:p>
        </p:txBody>
      </p:sp>
      <p:cxnSp>
        <p:nvCxnSpPr>
          <p:cNvPr id="19" name="Straight Arrow Connector 18"/>
          <p:cNvCxnSpPr>
            <a:cxnSpLocks noChangeAspect="1"/>
          </p:cNvCxnSpPr>
          <p:nvPr/>
        </p:nvCxnSpPr>
        <p:spPr>
          <a:xfrm flipH="1">
            <a:off x="4124611" y="1709177"/>
            <a:ext cx="4478" cy="23657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>
          <a:xfrm>
            <a:off x="348619" y="124051"/>
            <a:ext cx="8551069" cy="853790"/>
          </a:xfrm>
        </p:spPr>
        <p:txBody>
          <a:bodyPr>
            <a:noAutofit/>
          </a:bodyPr>
          <a:lstStyle/>
          <a:p>
            <a:r>
              <a:rPr lang="en-US"/>
              <a:t>The Current Approach to First-Line Treatment of Patients with Advanced NSCLC</a:t>
            </a:r>
          </a:p>
        </p:txBody>
      </p:sp>
      <p:sp>
        <p:nvSpPr>
          <p:cNvPr id="38" name="TextBox 37"/>
          <p:cNvSpPr txBox="1">
            <a:spLocks noChangeAspect="1"/>
          </p:cNvSpPr>
          <p:nvPr/>
        </p:nvSpPr>
        <p:spPr>
          <a:xfrm>
            <a:off x="5122551" y="2031792"/>
            <a:ext cx="1223412" cy="338554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lang="en-US" sz="1600"/>
              <a:t>PD-L1 &lt;50%</a:t>
            </a:r>
          </a:p>
        </p:txBody>
      </p:sp>
      <p:sp>
        <p:nvSpPr>
          <p:cNvPr id="39" name="TextBox 38"/>
          <p:cNvSpPr txBox="1">
            <a:spLocks noChangeAspect="1"/>
          </p:cNvSpPr>
          <p:nvPr/>
        </p:nvSpPr>
        <p:spPr>
          <a:xfrm>
            <a:off x="1938854" y="2093550"/>
            <a:ext cx="1250013" cy="584751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en-US" sz="1600"/>
              <a:t>EGFR, ALK</a:t>
            </a:r>
          </a:p>
          <a:p>
            <a:pPr algn="ctr"/>
            <a:r>
              <a:rPr lang="en-US" sz="1600"/>
              <a:t>ROS1, BRAF</a:t>
            </a:r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364487" y="1946742"/>
            <a:ext cx="1557437" cy="876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sz="1600"/>
              <a:t>Targeted Therapy</a:t>
            </a:r>
          </a:p>
        </p:txBody>
      </p:sp>
      <p:cxnSp>
        <p:nvCxnSpPr>
          <p:cNvPr id="41" name="Straight Arrow Connector 40"/>
          <p:cNvCxnSpPr>
            <a:cxnSpLocks/>
            <a:endCxn id="45" idx="0"/>
          </p:cNvCxnSpPr>
          <p:nvPr/>
        </p:nvCxnSpPr>
        <p:spPr>
          <a:xfrm>
            <a:off x="4135098" y="3575814"/>
            <a:ext cx="10795" cy="51275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  <a:endCxn id="43" idx="1"/>
          </p:cNvCxnSpPr>
          <p:nvPr/>
        </p:nvCxnSpPr>
        <p:spPr>
          <a:xfrm>
            <a:off x="5164733" y="2367828"/>
            <a:ext cx="1167069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 noChangeAspect="1"/>
          </p:cNvSpPr>
          <p:nvPr/>
        </p:nvSpPr>
        <p:spPr>
          <a:xfrm>
            <a:off x="6331802" y="1929678"/>
            <a:ext cx="1736512" cy="876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sz="1600"/>
              <a:t>Chemotherapy + </a:t>
            </a:r>
          </a:p>
          <a:p>
            <a:pPr algn="ctr"/>
            <a:r>
              <a:rPr lang="en-US" sz="1600"/>
              <a:t>ICI</a:t>
            </a:r>
          </a:p>
        </p:txBody>
      </p:sp>
      <p:sp>
        <p:nvSpPr>
          <p:cNvPr id="44" name="TextBox 43"/>
          <p:cNvSpPr txBox="1">
            <a:spLocks noChangeAspect="1"/>
          </p:cNvSpPr>
          <p:nvPr/>
        </p:nvSpPr>
        <p:spPr>
          <a:xfrm>
            <a:off x="2971800" y="3608073"/>
            <a:ext cx="1223412" cy="338554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r>
              <a:rPr lang="en-US" sz="1600"/>
              <a:t>PD-L1 ≥50%</a:t>
            </a:r>
          </a:p>
        </p:txBody>
      </p:sp>
      <p:sp>
        <p:nvSpPr>
          <p:cNvPr id="45" name="Rectangle 44"/>
          <p:cNvSpPr>
            <a:spLocks noChangeAspect="1"/>
          </p:cNvSpPr>
          <p:nvPr/>
        </p:nvSpPr>
        <p:spPr>
          <a:xfrm>
            <a:off x="3217193" y="4088571"/>
            <a:ext cx="1857375" cy="10549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16" tIns="45708" rIns="91416" bIns="45708" rtlCol="0" anchor="ctr"/>
          <a:lstStyle/>
          <a:p>
            <a:pPr algn="ctr"/>
            <a:r>
              <a:rPr lang="en-US" sz="1600"/>
              <a:t>Anti-PD-(L)1 Ab</a:t>
            </a:r>
          </a:p>
          <a:p>
            <a:pPr algn="ctr"/>
            <a:r>
              <a:rPr lang="en-US" sz="1600"/>
              <a:t>OR</a:t>
            </a:r>
          </a:p>
          <a:p>
            <a:pPr algn="ctr"/>
            <a:r>
              <a:rPr lang="en-US" sz="1600"/>
              <a:t>Chemotherapy + ICI</a:t>
            </a:r>
          </a:p>
        </p:txBody>
      </p:sp>
      <p:cxnSp>
        <p:nvCxnSpPr>
          <p:cNvPr id="46" name="Straight Arrow Connector 45"/>
          <p:cNvCxnSpPr>
            <a:cxnSpLocks noChangeAspect="1"/>
            <a:endCxn id="40" idx="3"/>
          </p:cNvCxnSpPr>
          <p:nvPr/>
        </p:nvCxnSpPr>
        <p:spPr>
          <a:xfrm flipH="1">
            <a:off x="1921911" y="2383905"/>
            <a:ext cx="1278310" cy="9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9514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457201"/>
            <a:ext cx="6172200" cy="4137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45 year-old person with Stage IV NSCLC</a:t>
            </a:r>
          </a:p>
          <a:p>
            <a:pPr lvl="1"/>
            <a:r>
              <a:rPr lang="en-US"/>
              <a:t>Adenocarcinoma histology</a:t>
            </a:r>
          </a:p>
          <a:p>
            <a:pPr lvl="1"/>
            <a:r>
              <a:rPr lang="en-US"/>
              <a:t>KRAS G12C mutation</a:t>
            </a:r>
          </a:p>
          <a:p>
            <a:pPr lvl="1"/>
            <a:r>
              <a:rPr lang="en-US"/>
              <a:t>PD-L1 90%</a:t>
            </a:r>
          </a:p>
          <a:p>
            <a:pPr lvl="1"/>
            <a:r>
              <a:rPr lang="en-US"/>
              <a:t>Good performance status</a:t>
            </a:r>
          </a:p>
          <a:p>
            <a:endParaRPr lang="en-US"/>
          </a:p>
          <a:p>
            <a:r>
              <a:rPr lang="en-US"/>
              <a:t>What is the most appropriate chemotherapy?</a:t>
            </a:r>
          </a:p>
          <a:p>
            <a:pPr marL="728663" lvl="1" indent="-385763">
              <a:buFont typeface="+mj-lt"/>
              <a:buAutoNum type="alphaUcPeriod"/>
            </a:pPr>
            <a:r>
              <a:rPr lang="en-US"/>
              <a:t>Gemcitabine, cisplatin</a:t>
            </a:r>
          </a:p>
          <a:p>
            <a:pPr marL="728663" lvl="1" indent="-385763">
              <a:buFont typeface="+mj-lt"/>
              <a:buAutoNum type="alphaUcPeriod"/>
            </a:pPr>
            <a:r>
              <a:rPr lang="en-US" err="1"/>
              <a:t>Sotorasib</a:t>
            </a:r>
            <a:endParaRPr lang="en-US"/>
          </a:p>
          <a:p>
            <a:pPr marL="728663" lvl="1" indent="-385763">
              <a:buFont typeface="+mj-lt"/>
              <a:buAutoNum type="alphaUcPeriod"/>
            </a:pPr>
            <a:r>
              <a:rPr lang="en-US" err="1"/>
              <a:t>Pembrolizumab</a:t>
            </a:r>
            <a:endParaRPr lang="en-US"/>
          </a:p>
          <a:p>
            <a:pPr marL="728663" lvl="1" indent="-385763">
              <a:buFont typeface="+mj-lt"/>
              <a:buAutoNum type="alphaUcPeriod"/>
            </a:pPr>
            <a:r>
              <a:rPr lang="en-US"/>
              <a:t>Gemcitabine and docetaxel</a:t>
            </a:r>
          </a:p>
        </p:txBody>
      </p:sp>
    </p:spTree>
    <p:extLst>
      <p:ext uri="{BB962C8B-B14F-4D97-AF65-F5344CB8AC3E}">
        <p14:creationId xmlns:p14="http://schemas.microsoft.com/office/powerpoint/2010/main" val="259416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48" r="22120" b="33307"/>
          <a:stretch/>
        </p:blipFill>
        <p:spPr>
          <a:xfrm>
            <a:off x="957147" y="1252482"/>
            <a:ext cx="6669282" cy="32848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8569" y="4758179"/>
            <a:ext cx="17904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err="1"/>
              <a:t>Reck</a:t>
            </a:r>
            <a:r>
              <a:rPr lang="en-US" sz="1350"/>
              <a:t> et al, ESMO 2016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384920"/>
            <a:ext cx="6657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err="1">
                <a:solidFill>
                  <a:srgbClr val="F26529"/>
                </a:solidFill>
              </a:rPr>
              <a:t>Pembrolizumab</a:t>
            </a:r>
            <a:r>
              <a:rPr lang="en-US" sz="2800" b="1">
                <a:solidFill>
                  <a:srgbClr val="F26529"/>
                </a:solidFill>
              </a:rPr>
              <a:t> vs Chemotherapy</a:t>
            </a:r>
          </a:p>
          <a:p>
            <a:pPr algn="ctr"/>
            <a:r>
              <a:rPr lang="en-US" sz="2800" b="1">
                <a:solidFill>
                  <a:srgbClr val="F26529"/>
                </a:solidFill>
              </a:rPr>
              <a:t>in Patients who are PD-L1 ≥ 50%</a:t>
            </a:r>
          </a:p>
        </p:txBody>
      </p:sp>
    </p:spTree>
    <p:extLst>
      <p:ext uri="{BB962C8B-B14F-4D97-AF65-F5344CB8AC3E}">
        <p14:creationId xmlns:p14="http://schemas.microsoft.com/office/powerpoint/2010/main" val="35016095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66130" y="4825459"/>
            <a:ext cx="2323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Reck</a:t>
            </a:r>
            <a:r>
              <a:rPr lang="en-US"/>
              <a:t> et al, JCO 2019</a:t>
            </a:r>
          </a:p>
        </p:txBody>
      </p:sp>
      <p:sp>
        <p:nvSpPr>
          <p:cNvPr id="6" name="Title 5"/>
          <p:cNvSpPr txBox="1">
            <a:spLocks noGrp="1"/>
          </p:cNvSpPr>
          <p:nvPr>
            <p:ph type="title"/>
          </p:nvPr>
        </p:nvSpPr>
        <p:spPr>
          <a:xfrm>
            <a:off x="300941" y="32170"/>
            <a:ext cx="8530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6600"/>
                </a:solidFill>
              </a:rPr>
              <a:t>Pembrolizumab (anti-PD-1 Antibody) vs Chemotherapy</a:t>
            </a:r>
          </a:p>
          <a:p>
            <a:pPr algn="ctr"/>
            <a:r>
              <a:rPr lang="en-US" sz="2400" b="1">
                <a:solidFill>
                  <a:srgbClr val="FF6600"/>
                </a:solidFill>
              </a:rPr>
              <a:t>in Patients who are PD-L1 </a:t>
            </a:r>
            <a:r>
              <a:rPr lang="en-US" sz="2400">
                <a:solidFill>
                  <a:srgbClr val="FF6600"/>
                </a:solidFill>
              </a:rPr>
              <a:t>≥</a:t>
            </a:r>
            <a:r>
              <a:rPr lang="en-US" sz="2400" b="1">
                <a:solidFill>
                  <a:srgbClr val="FF6600"/>
                </a:solidFill>
              </a:rPr>
              <a:t> 50%</a:t>
            </a:r>
          </a:p>
        </p:txBody>
      </p:sp>
      <p:pic>
        <p:nvPicPr>
          <p:cNvPr id="3" name="Picture 2" descr="Screenshot 2019-02-27 10.32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869999"/>
            <a:ext cx="69596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89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D5CF-383A-4DBA-BB11-4792B330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ierstadt" panose="020B0004020202020204" pitchFamily="34" charset="0"/>
              </a:rPr>
              <a:t>How did we treat early-stage NSCLC?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B532F4-B748-4D47-8E74-8DB6CECFEAF9}"/>
              </a:ext>
            </a:extLst>
          </p:cNvPr>
          <p:cNvSpPr txBox="1"/>
          <p:nvPr/>
        </p:nvSpPr>
        <p:spPr>
          <a:xfrm>
            <a:off x="594170" y="1257037"/>
            <a:ext cx="1158267" cy="461665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surgery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16CD25-F12B-489A-92FD-DB4E72E6F7F4}"/>
              </a:ext>
            </a:extLst>
          </p:cNvPr>
          <p:cNvCxnSpPr/>
          <p:nvPr/>
        </p:nvCxnSpPr>
        <p:spPr>
          <a:xfrm>
            <a:off x="1763027" y="1433232"/>
            <a:ext cx="898358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C52820-AE14-4CBB-9EDE-B2730EAD842C}"/>
              </a:ext>
            </a:extLst>
          </p:cNvPr>
          <p:cNvSpPr txBox="1"/>
          <p:nvPr/>
        </p:nvSpPr>
        <p:spPr>
          <a:xfrm>
            <a:off x="2645710" y="1257037"/>
            <a:ext cx="222347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Bierstadt" panose="020B0004020202020204" pitchFamily="34" charset="0"/>
              </a:rPr>
              <a:t>chemotherapy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03A63-FB9E-439B-AC47-C381D6AB8E3E}"/>
              </a:ext>
            </a:extLst>
          </p:cNvPr>
          <p:cNvSpPr txBox="1"/>
          <p:nvPr/>
        </p:nvSpPr>
        <p:spPr>
          <a:xfrm>
            <a:off x="6028362" y="1085414"/>
            <a:ext cx="2317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After IALT, etc.</a:t>
            </a:r>
          </a:p>
          <a:p>
            <a:pPr algn="ctr"/>
            <a:r>
              <a:rPr lang="en-US" sz="2000">
                <a:latin typeface="Bierstadt" panose="020B0004020202020204" pitchFamily="34" charset="0"/>
              </a:rPr>
              <a:t>mid-2000’s onward</a:t>
            </a: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5113FEFC-1EAA-4C4A-9219-C0326EC1B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1644" y="4676815"/>
            <a:ext cx="147668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500"/>
              <a:t>IALT NEJM 2004</a:t>
            </a:r>
          </a:p>
        </p:txBody>
      </p:sp>
      <p:pic>
        <p:nvPicPr>
          <p:cNvPr id="11" name="Picture 10" descr="Screenshot 2015-07-25 14.46.47.png">
            <a:extLst>
              <a:ext uri="{FF2B5EF4-FFF2-40B4-BE49-F238E27FC236}">
                <a16:creationId xmlns:a16="http://schemas.microsoft.com/office/drawing/2014/main" id="{0DCEE458-54D8-4E34-A873-1D6873825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0" y="2174211"/>
            <a:ext cx="3487773" cy="217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A93751-12BC-4B4B-A1FB-48A449A7FD78}"/>
              </a:ext>
            </a:extLst>
          </p:cNvPr>
          <p:cNvSpPr txBox="1"/>
          <p:nvPr/>
        </p:nvSpPr>
        <p:spPr>
          <a:xfrm>
            <a:off x="4248817" y="2130493"/>
            <a:ext cx="22913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OS   HR=0.86 p&lt;0.03</a:t>
            </a:r>
          </a:p>
          <a:p>
            <a:r>
              <a:rPr lang="en-US">
                <a:solidFill>
                  <a:srgbClr val="000000"/>
                </a:solidFill>
              </a:rPr>
              <a:t>DFS HR=0.83 p&lt;0.003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C3253-CB78-4064-880B-A50C4705EA00}"/>
              </a:ext>
            </a:extLst>
          </p:cNvPr>
          <p:cNvSpPr txBox="1"/>
          <p:nvPr/>
        </p:nvSpPr>
        <p:spPr>
          <a:xfrm>
            <a:off x="5031057" y="3114017"/>
            <a:ext cx="30181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>
                <a:latin typeface="Bierstadt" panose="020B0004020202020204" pitchFamily="34" charset="0"/>
              </a:rPr>
              <a:t>Studies at this time gave:</a:t>
            </a:r>
          </a:p>
          <a:p>
            <a:pPr algn="r"/>
            <a:r>
              <a:rPr lang="en-US" sz="2000">
                <a:latin typeface="Bierstadt" panose="020B0004020202020204" pitchFamily="34" charset="0"/>
              </a:rPr>
              <a:t> cisplatin+ vinca alkaloids </a:t>
            </a:r>
          </a:p>
          <a:p>
            <a:pPr algn="r"/>
            <a:r>
              <a:rPr lang="en-US" sz="2000">
                <a:latin typeface="Bierstadt" panose="020B0004020202020204" pitchFamily="34" charset="0"/>
              </a:rPr>
              <a:t>or cisplatin + etoposide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204519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840" y="133929"/>
            <a:ext cx="7033260" cy="35770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45 year-old person with Stage IV NSCLC</a:t>
            </a:r>
          </a:p>
          <a:p>
            <a:pPr lvl="1"/>
            <a:r>
              <a:rPr lang="en-US"/>
              <a:t>Adenocarcinoma histology, EGFR, ALK, BRAF, ROS1 negative</a:t>
            </a:r>
          </a:p>
          <a:p>
            <a:pPr lvl="1"/>
            <a:r>
              <a:rPr lang="en-US"/>
              <a:t>PD-L1 90%, Good performance status</a:t>
            </a:r>
          </a:p>
          <a:p>
            <a:endParaRPr lang="en-US"/>
          </a:p>
          <a:p>
            <a:r>
              <a:rPr lang="en-US"/>
              <a:t>What is the most appropriate chemotherapy?</a:t>
            </a:r>
          </a:p>
          <a:p>
            <a:pPr marL="728663" lvl="1" indent="-385763">
              <a:buFont typeface="+mj-lt"/>
              <a:buAutoNum type="alphaUcPeriod"/>
            </a:pPr>
            <a:r>
              <a:rPr lang="en-US"/>
              <a:t>Gemcitabine, cisplatin</a:t>
            </a:r>
          </a:p>
          <a:p>
            <a:pPr marL="728663" lvl="1" indent="-385763">
              <a:buFont typeface="+mj-lt"/>
              <a:buAutoNum type="alphaUcPeriod"/>
            </a:pPr>
            <a:r>
              <a:rPr lang="en-US" err="1"/>
              <a:t>Sotorasib</a:t>
            </a:r>
            <a:endParaRPr lang="en-US"/>
          </a:p>
          <a:p>
            <a:pPr marL="728663" lvl="1" indent="-385763">
              <a:buFont typeface="+mj-lt"/>
              <a:buAutoNum type="alphaUcPeriod"/>
            </a:pPr>
            <a:r>
              <a:rPr lang="en-US" b="1"/>
              <a:t>Pembrolizumab (or atezolizumab or </a:t>
            </a:r>
            <a:r>
              <a:rPr lang="en-US" b="1" err="1"/>
              <a:t>cemiplimab</a:t>
            </a:r>
            <a:r>
              <a:rPr lang="en-US" b="1"/>
              <a:t>)</a:t>
            </a:r>
          </a:p>
          <a:p>
            <a:pPr marL="728663" lvl="1" indent="-385763">
              <a:buFont typeface="+mj-lt"/>
              <a:buAutoNum type="alphaUcPeriod"/>
            </a:pPr>
            <a:r>
              <a:rPr lang="en-US"/>
              <a:t>Gemcitabine and docetaxel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4840" y="3710940"/>
            <a:ext cx="756227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Single-agent anti-PD-1/PD-L1 is the treatment of choice for patients whose tumors show PD-L1 50% or greater (but you could do chemo + ICI).  </a:t>
            </a:r>
          </a:p>
        </p:txBody>
      </p:sp>
    </p:spTree>
    <p:extLst>
      <p:ext uri="{BB962C8B-B14F-4D97-AF65-F5344CB8AC3E}">
        <p14:creationId xmlns:p14="http://schemas.microsoft.com/office/powerpoint/2010/main" val="33433143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E481-EC4E-4C16-93D3-45819D92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What’s the best PD-L1 </a:t>
            </a:r>
            <a:r>
              <a:rPr lang="en-US" err="1"/>
              <a:t>cutpoint</a:t>
            </a:r>
            <a:r>
              <a:rPr lang="en-US"/>
              <a:t> for initial therapy with single-agent pembrolizumab?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5CF39-4F7E-4F4E-B30E-848E7F197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81" y="1163876"/>
            <a:ext cx="4723275" cy="3275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4B0257-BA23-4B0F-BD7C-B41EC9E97DB3}"/>
              </a:ext>
            </a:extLst>
          </p:cNvPr>
          <p:cNvSpPr txBox="1"/>
          <p:nvPr/>
        </p:nvSpPr>
        <p:spPr>
          <a:xfrm>
            <a:off x="6293224" y="4820771"/>
            <a:ext cx="232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Mok</a:t>
            </a:r>
            <a:r>
              <a:rPr lang="en-US"/>
              <a:t> et al, Lancet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B8D77-2982-46E5-96E5-7A48EE8D3FE8}"/>
              </a:ext>
            </a:extLst>
          </p:cNvPr>
          <p:cNvSpPr txBox="1"/>
          <p:nvPr/>
        </p:nvSpPr>
        <p:spPr>
          <a:xfrm>
            <a:off x="2875123" y="1324534"/>
            <a:ext cx="1446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PD-L1 TPS ≥ 50%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52EDB-1FAA-4CD0-A162-3B7EE3063665}"/>
              </a:ext>
            </a:extLst>
          </p:cNvPr>
          <p:cNvSpPr txBox="1"/>
          <p:nvPr/>
        </p:nvSpPr>
        <p:spPr>
          <a:xfrm>
            <a:off x="5060271" y="1346129"/>
            <a:ext cx="145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PD-L1 TPS ≥ 20%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79A1F-2E60-4A07-9A1C-D4413847487B}"/>
              </a:ext>
            </a:extLst>
          </p:cNvPr>
          <p:cNvSpPr txBox="1"/>
          <p:nvPr/>
        </p:nvSpPr>
        <p:spPr>
          <a:xfrm>
            <a:off x="2946841" y="3026805"/>
            <a:ext cx="1350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PD-L1 TPS ≥ 1%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33B072-DC75-430F-A8CF-30D686B776FF}"/>
              </a:ext>
            </a:extLst>
          </p:cNvPr>
          <p:cNvSpPr txBox="1"/>
          <p:nvPr/>
        </p:nvSpPr>
        <p:spPr>
          <a:xfrm>
            <a:off x="5159015" y="3026805"/>
            <a:ext cx="1470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PD-L1 TPS 1-49%</a:t>
            </a:r>
          </a:p>
        </p:txBody>
      </p:sp>
    </p:spTree>
    <p:extLst>
      <p:ext uri="{BB962C8B-B14F-4D97-AF65-F5344CB8AC3E}">
        <p14:creationId xmlns:p14="http://schemas.microsoft.com/office/powerpoint/2010/main" val="35330826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E481-EC4E-4C16-93D3-45819D92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What’s the best PD-L1 </a:t>
            </a:r>
            <a:r>
              <a:rPr lang="en-US" err="1"/>
              <a:t>cutpoint</a:t>
            </a:r>
            <a:r>
              <a:rPr lang="en-US"/>
              <a:t> for initial therapy with single-agent atezolizumab?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4B0257-BA23-4B0F-BD7C-B41EC9E97DB3}"/>
              </a:ext>
            </a:extLst>
          </p:cNvPr>
          <p:cNvSpPr txBox="1"/>
          <p:nvPr/>
        </p:nvSpPr>
        <p:spPr>
          <a:xfrm>
            <a:off x="6293224" y="4738818"/>
            <a:ext cx="246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Herbst et al, NEJM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B8D77-2982-46E5-96E5-7A48EE8D3FE8}"/>
              </a:ext>
            </a:extLst>
          </p:cNvPr>
          <p:cNvSpPr txBox="1"/>
          <p:nvPr/>
        </p:nvSpPr>
        <p:spPr>
          <a:xfrm>
            <a:off x="2875323" y="1181933"/>
            <a:ext cx="212832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“High”</a:t>
            </a:r>
          </a:p>
          <a:p>
            <a:pPr algn="ctr"/>
            <a:r>
              <a:rPr lang="en-US" sz="1400"/>
              <a:t>PD-L1 ≥50% on tumor cells or ≥10% immune cells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CE67D0-152F-48AC-846C-4F50A6944DBE}"/>
              </a:ext>
            </a:extLst>
          </p:cNvPr>
          <p:cNvSpPr txBox="1"/>
          <p:nvPr/>
        </p:nvSpPr>
        <p:spPr>
          <a:xfrm>
            <a:off x="2910527" y="2545071"/>
            <a:ext cx="212832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“High or Intermediate”</a:t>
            </a:r>
          </a:p>
          <a:p>
            <a:pPr algn="ctr"/>
            <a:r>
              <a:rPr lang="en-US" sz="1400"/>
              <a:t>PD-L1 ≥5% on tumor cells or ≥5% immune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2ACA94-6315-4135-9871-F39C6426C5B3}"/>
              </a:ext>
            </a:extLst>
          </p:cNvPr>
          <p:cNvSpPr txBox="1"/>
          <p:nvPr/>
        </p:nvSpPr>
        <p:spPr>
          <a:xfrm>
            <a:off x="2910527" y="3692767"/>
            <a:ext cx="205661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“Any” </a:t>
            </a:r>
          </a:p>
          <a:p>
            <a:pPr algn="ctr"/>
            <a:r>
              <a:rPr lang="en-US" sz="1400"/>
              <a:t>PD-L1 ≥1% on tumor cells or ≥1% immune cells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2590E-5D94-4EEF-BD88-58F50B2E07DB}"/>
              </a:ext>
            </a:extLst>
          </p:cNvPr>
          <p:cNvSpPr txBox="1"/>
          <p:nvPr/>
        </p:nvSpPr>
        <p:spPr>
          <a:xfrm>
            <a:off x="5351901" y="1356458"/>
            <a:ext cx="363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HR = 0.59 (95% CI  0.40-0.89) P=0.01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2C326-E00F-4E7E-9116-06E30A6F4FA7}"/>
              </a:ext>
            </a:extLst>
          </p:cNvPr>
          <p:cNvSpPr txBox="1"/>
          <p:nvPr/>
        </p:nvSpPr>
        <p:spPr>
          <a:xfrm>
            <a:off x="5351901" y="2517871"/>
            <a:ext cx="360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HR = 0.72 (95% CI  0.52-0.99) P=0.04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953846-5F5A-427F-9E89-8631D2835B8C}"/>
              </a:ext>
            </a:extLst>
          </p:cNvPr>
          <p:cNvSpPr txBox="1"/>
          <p:nvPr/>
        </p:nvSpPr>
        <p:spPr>
          <a:xfrm>
            <a:off x="5351901" y="3628344"/>
            <a:ext cx="292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HR = 0.83 (95% CI  0.65-1.07)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F2B4C8-0699-48A1-AA5A-70DFD3A0DE4E}"/>
              </a:ext>
            </a:extLst>
          </p:cNvPr>
          <p:cNvGrpSpPr/>
          <p:nvPr/>
        </p:nvGrpSpPr>
        <p:grpSpPr>
          <a:xfrm>
            <a:off x="478119" y="1111624"/>
            <a:ext cx="2128328" cy="1087762"/>
            <a:chOff x="478119" y="1111624"/>
            <a:chExt cx="2128328" cy="10877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930C45-02B3-4580-99A2-C70647871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00" t="2053" r="33327" b="72239"/>
            <a:stretch/>
          </p:blipFill>
          <p:spPr>
            <a:xfrm>
              <a:off x="478119" y="1111624"/>
              <a:ext cx="2059598" cy="108776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FC9E40E-00F0-458F-ABB3-D6F800BB40C0}"/>
                </a:ext>
              </a:extLst>
            </p:cNvPr>
            <p:cNvSpPr/>
            <p:nvPr/>
          </p:nvSpPr>
          <p:spPr>
            <a:xfrm>
              <a:off x="2133600" y="1356458"/>
              <a:ext cx="472847" cy="233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719C8E-DE34-4B5F-97B6-C386AFA94FAA}"/>
              </a:ext>
            </a:extLst>
          </p:cNvPr>
          <p:cNvGrpSpPr/>
          <p:nvPr/>
        </p:nvGrpSpPr>
        <p:grpSpPr>
          <a:xfrm>
            <a:off x="478119" y="2332538"/>
            <a:ext cx="2209010" cy="1133979"/>
            <a:chOff x="478119" y="2332538"/>
            <a:chExt cx="2209010" cy="113397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CC0A9A0-B423-4F55-A3D8-73BDE11BA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00" t="35911" r="33327" b="38154"/>
            <a:stretch/>
          </p:blipFill>
          <p:spPr>
            <a:xfrm>
              <a:off x="478119" y="2332538"/>
              <a:ext cx="2128328" cy="113397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5627E7-EC09-4166-8210-989DE1FE50D4}"/>
                </a:ext>
              </a:extLst>
            </p:cNvPr>
            <p:cNvSpPr/>
            <p:nvPr/>
          </p:nvSpPr>
          <p:spPr>
            <a:xfrm>
              <a:off x="2214282" y="2618064"/>
              <a:ext cx="472847" cy="233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DDAB80-5421-494F-9EE9-ED2B5F33DF2C}"/>
              </a:ext>
            </a:extLst>
          </p:cNvPr>
          <p:cNvGrpSpPr/>
          <p:nvPr/>
        </p:nvGrpSpPr>
        <p:grpSpPr>
          <a:xfrm>
            <a:off x="549834" y="3540476"/>
            <a:ext cx="2137294" cy="1043246"/>
            <a:chOff x="549834" y="3540476"/>
            <a:chExt cx="2137294" cy="104324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350D120-81BD-435B-883B-09B5C8A7E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00" t="69996" r="33327" b="5312"/>
            <a:stretch/>
          </p:blipFill>
          <p:spPr>
            <a:xfrm>
              <a:off x="549834" y="3540476"/>
              <a:ext cx="2056613" cy="104324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08102A-15F7-4EA3-8498-7A2CF40F2815}"/>
                </a:ext>
              </a:extLst>
            </p:cNvPr>
            <p:cNvSpPr/>
            <p:nvPr/>
          </p:nvSpPr>
          <p:spPr>
            <a:xfrm>
              <a:off x="2214281" y="3724643"/>
              <a:ext cx="472847" cy="233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54717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E481-EC4E-4C16-93D3-45819D92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What’s the best PD-L1 </a:t>
            </a:r>
            <a:r>
              <a:rPr lang="en-US" err="1"/>
              <a:t>cutpoint</a:t>
            </a:r>
            <a:r>
              <a:rPr lang="en-US"/>
              <a:t> for initial therapy with single-agent atezolizumab?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4B0257-BA23-4B0F-BD7C-B41EC9E97DB3}"/>
              </a:ext>
            </a:extLst>
          </p:cNvPr>
          <p:cNvSpPr txBox="1"/>
          <p:nvPr/>
        </p:nvSpPr>
        <p:spPr>
          <a:xfrm>
            <a:off x="6293224" y="4738818"/>
            <a:ext cx="246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Herbst et al, NEJM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B8D77-2982-46E5-96E5-7A48EE8D3FE8}"/>
              </a:ext>
            </a:extLst>
          </p:cNvPr>
          <p:cNvSpPr txBox="1"/>
          <p:nvPr/>
        </p:nvSpPr>
        <p:spPr>
          <a:xfrm>
            <a:off x="2875323" y="1181933"/>
            <a:ext cx="212832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“High”</a:t>
            </a:r>
          </a:p>
          <a:p>
            <a:pPr algn="ctr"/>
            <a:r>
              <a:rPr lang="en-US" sz="1400"/>
              <a:t>PD-L1 ≥50% on tumor cells or ≥10% immune cells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CE67D0-152F-48AC-846C-4F50A6944DBE}"/>
              </a:ext>
            </a:extLst>
          </p:cNvPr>
          <p:cNvSpPr txBox="1"/>
          <p:nvPr/>
        </p:nvSpPr>
        <p:spPr>
          <a:xfrm>
            <a:off x="2910527" y="2545071"/>
            <a:ext cx="2128328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“High or Intermediate”</a:t>
            </a:r>
          </a:p>
          <a:p>
            <a:pPr algn="ctr"/>
            <a:r>
              <a:rPr lang="en-US" sz="1400"/>
              <a:t>PD-L1 ≥5% on tumor cells or ≥5% immune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2ACA94-6315-4135-9871-F39C6426C5B3}"/>
              </a:ext>
            </a:extLst>
          </p:cNvPr>
          <p:cNvSpPr txBox="1"/>
          <p:nvPr/>
        </p:nvSpPr>
        <p:spPr>
          <a:xfrm>
            <a:off x="2910527" y="3692767"/>
            <a:ext cx="205661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“Any” </a:t>
            </a:r>
          </a:p>
          <a:p>
            <a:pPr algn="ctr"/>
            <a:r>
              <a:rPr lang="en-US" sz="1400"/>
              <a:t>PD-L1 ≥1% on tumor cells or ≥1% immune cells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2590E-5D94-4EEF-BD88-58F50B2E07DB}"/>
              </a:ext>
            </a:extLst>
          </p:cNvPr>
          <p:cNvSpPr txBox="1"/>
          <p:nvPr/>
        </p:nvSpPr>
        <p:spPr>
          <a:xfrm>
            <a:off x="5351901" y="1356458"/>
            <a:ext cx="363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HR = 0.59 (95% CI  0.40-0.89) P=0.01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2C326-E00F-4E7E-9116-06E30A6F4FA7}"/>
              </a:ext>
            </a:extLst>
          </p:cNvPr>
          <p:cNvSpPr txBox="1"/>
          <p:nvPr/>
        </p:nvSpPr>
        <p:spPr>
          <a:xfrm>
            <a:off x="5351901" y="2517871"/>
            <a:ext cx="360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HR = 0.72 (95% CI  0.52-0.99) P=0.04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953846-5F5A-427F-9E89-8631D2835B8C}"/>
              </a:ext>
            </a:extLst>
          </p:cNvPr>
          <p:cNvSpPr txBox="1"/>
          <p:nvPr/>
        </p:nvSpPr>
        <p:spPr>
          <a:xfrm>
            <a:off x="5351901" y="3628344"/>
            <a:ext cx="292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HR = 0.83 (95% CI  0.65-1.07)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F2B4C8-0699-48A1-AA5A-70DFD3A0DE4E}"/>
              </a:ext>
            </a:extLst>
          </p:cNvPr>
          <p:cNvGrpSpPr/>
          <p:nvPr/>
        </p:nvGrpSpPr>
        <p:grpSpPr>
          <a:xfrm>
            <a:off x="478119" y="1111624"/>
            <a:ext cx="2128328" cy="1087762"/>
            <a:chOff x="478119" y="1111624"/>
            <a:chExt cx="2128328" cy="10877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930C45-02B3-4580-99A2-C70647871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00" t="2053" r="33327" b="72239"/>
            <a:stretch/>
          </p:blipFill>
          <p:spPr>
            <a:xfrm>
              <a:off x="478119" y="1111624"/>
              <a:ext cx="2059598" cy="108776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FC9E40E-00F0-458F-ABB3-D6F800BB40C0}"/>
                </a:ext>
              </a:extLst>
            </p:cNvPr>
            <p:cNvSpPr/>
            <p:nvPr/>
          </p:nvSpPr>
          <p:spPr>
            <a:xfrm>
              <a:off x="2133600" y="1356458"/>
              <a:ext cx="472847" cy="233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719C8E-DE34-4B5F-97B6-C386AFA94FAA}"/>
              </a:ext>
            </a:extLst>
          </p:cNvPr>
          <p:cNvGrpSpPr/>
          <p:nvPr/>
        </p:nvGrpSpPr>
        <p:grpSpPr>
          <a:xfrm>
            <a:off x="478119" y="2332538"/>
            <a:ext cx="2209010" cy="1133979"/>
            <a:chOff x="478119" y="2332538"/>
            <a:chExt cx="2209010" cy="113397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CC0A9A0-B423-4F55-A3D8-73BDE11BA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00" t="35911" r="33327" b="38154"/>
            <a:stretch/>
          </p:blipFill>
          <p:spPr>
            <a:xfrm>
              <a:off x="478119" y="2332538"/>
              <a:ext cx="2128328" cy="113397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5627E7-EC09-4166-8210-989DE1FE50D4}"/>
                </a:ext>
              </a:extLst>
            </p:cNvPr>
            <p:cNvSpPr/>
            <p:nvPr/>
          </p:nvSpPr>
          <p:spPr>
            <a:xfrm>
              <a:off x="2214282" y="2618064"/>
              <a:ext cx="472847" cy="233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DDAB80-5421-494F-9EE9-ED2B5F33DF2C}"/>
              </a:ext>
            </a:extLst>
          </p:cNvPr>
          <p:cNvGrpSpPr/>
          <p:nvPr/>
        </p:nvGrpSpPr>
        <p:grpSpPr>
          <a:xfrm>
            <a:off x="549834" y="3540476"/>
            <a:ext cx="2137294" cy="1043246"/>
            <a:chOff x="549834" y="3540476"/>
            <a:chExt cx="2137294" cy="104324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350D120-81BD-435B-883B-09B5C8A7E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00" t="69996" r="33327" b="5312"/>
            <a:stretch/>
          </p:blipFill>
          <p:spPr>
            <a:xfrm>
              <a:off x="549834" y="3540476"/>
              <a:ext cx="2056613" cy="104324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08102A-15F7-4EA3-8498-7A2CF40F2815}"/>
                </a:ext>
              </a:extLst>
            </p:cNvPr>
            <p:cNvSpPr/>
            <p:nvPr/>
          </p:nvSpPr>
          <p:spPr>
            <a:xfrm>
              <a:off x="2214281" y="3724643"/>
              <a:ext cx="472847" cy="2332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BD3E5BE-FF18-482A-8103-0FD30F09AC0D}"/>
              </a:ext>
            </a:extLst>
          </p:cNvPr>
          <p:cNvSpPr/>
          <p:nvPr/>
        </p:nvSpPr>
        <p:spPr>
          <a:xfrm>
            <a:off x="286247" y="1025718"/>
            <a:ext cx="8762337" cy="1306820"/>
          </a:xfrm>
          <a:prstGeom prst="rect">
            <a:avLst/>
          </a:prstGeom>
          <a:noFill/>
          <a:ln w="412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155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545" y="457201"/>
            <a:ext cx="7620000" cy="41374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70 year-old person with Stage IV NSCLC</a:t>
            </a:r>
          </a:p>
          <a:p>
            <a:pPr lvl="1"/>
            <a:r>
              <a:rPr lang="en-US"/>
              <a:t>Adenocarcinoma histology</a:t>
            </a:r>
          </a:p>
          <a:p>
            <a:pPr lvl="1"/>
            <a:r>
              <a:rPr lang="en-US"/>
              <a:t>EGFR, ALK, BRAF, ROS1 negative</a:t>
            </a:r>
          </a:p>
          <a:p>
            <a:pPr lvl="1"/>
            <a:r>
              <a:rPr lang="en-US"/>
              <a:t>PD-L1 90%</a:t>
            </a:r>
          </a:p>
          <a:p>
            <a:pPr lvl="1"/>
            <a:r>
              <a:rPr lang="en-US"/>
              <a:t>History of rheumatoid arthritis requiring steroids (prednisone 20 mg) in the last 6 months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What is the most appropriate chemotherapy?</a:t>
            </a:r>
          </a:p>
          <a:p>
            <a:pPr marL="728663" lvl="1" indent="-385763">
              <a:buFont typeface="+mj-lt"/>
              <a:buAutoNum type="alphaUcPeriod"/>
            </a:pPr>
            <a:r>
              <a:rPr lang="en-US"/>
              <a:t>Gemcitabine, cisplatin</a:t>
            </a:r>
          </a:p>
          <a:p>
            <a:pPr marL="728663" lvl="1" indent="-385763">
              <a:buFont typeface="+mj-lt"/>
              <a:buAutoNum type="alphaUcPeriod"/>
            </a:pPr>
            <a:r>
              <a:rPr lang="en-US"/>
              <a:t>Pemetrexed, cisplatin</a:t>
            </a:r>
          </a:p>
          <a:p>
            <a:pPr marL="728663" lvl="1" indent="-385763">
              <a:buFont typeface="+mj-lt"/>
              <a:buAutoNum type="alphaUcPeriod"/>
            </a:pPr>
            <a:r>
              <a:rPr lang="en-US" err="1"/>
              <a:t>Pembrolizumab</a:t>
            </a:r>
            <a:endParaRPr lang="en-US"/>
          </a:p>
          <a:p>
            <a:pPr marL="728663" lvl="1" indent="-385763">
              <a:buFont typeface="+mj-lt"/>
              <a:buAutoNum type="alphaUcPeriod"/>
            </a:pPr>
            <a:r>
              <a:rPr lang="en-US"/>
              <a:t>Gemcitabine and docetaxel</a:t>
            </a:r>
          </a:p>
        </p:txBody>
      </p:sp>
    </p:spTree>
    <p:extLst>
      <p:ext uri="{BB962C8B-B14F-4D97-AF65-F5344CB8AC3E}">
        <p14:creationId xmlns:p14="http://schemas.microsoft.com/office/powerpoint/2010/main" val="23675050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545" y="203210"/>
            <a:ext cx="7920182" cy="47036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70 year-old person with Stage IV NSCLC</a:t>
            </a:r>
          </a:p>
          <a:p>
            <a:pPr lvl="1"/>
            <a:r>
              <a:rPr lang="en-US"/>
              <a:t>Adenocarcinoma histology</a:t>
            </a:r>
          </a:p>
          <a:p>
            <a:pPr lvl="1"/>
            <a:r>
              <a:rPr lang="en-US"/>
              <a:t>EGFR, ALK, BRAF, ROS1 negative</a:t>
            </a:r>
          </a:p>
          <a:p>
            <a:pPr lvl="1"/>
            <a:r>
              <a:rPr lang="en-US"/>
              <a:t>PD-L1 90%</a:t>
            </a:r>
          </a:p>
          <a:p>
            <a:pPr lvl="1"/>
            <a:r>
              <a:rPr lang="en-US"/>
              <a:t>History of rheumatoid arthritis requiring steroids (prednisone 20 mg) in the last 6 months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What is the most appropriate chemotherapy?</a:t>
            </a:r>
          </a:p>
          <a:p>
            <a:pPr marL="728663" lvl="1" indent="-385763">
              <a:buFont typeface="+mj-lt"/>
              <a:buAutoNum type="alphaUcPeriod"/>
            </a:pPr>
            <a:r>
              <a:rPr lang="en-US"/>
              <a:t>Gemcitabine, cisplatin</a:t>
            </a:r>
          </a:p>
          <a:p>
            <a:pPr marL="728663" lvl="1" indent="-385763">
              <a:buFont typeface="+mj-lt"/>
              <a:buAutoNum type="alphaUcPeriod"/>
            </a:pPr>
            <a:r>
              <a:rPr lang="en-US" b="1"/>
              <a:t>Pemetrexed, cisplatin</a:t>
            </a:r>
          </a:p>
          <a:p>
            <a:pPr marL="728663" lvl="1" indent="-385763">
              <a:buFont typeface="+mj-lt"/>
              <a:buAutoNum type="alphaUcPeriod"/>
            </a:pPr>
            <a:r>
              <a:rPr lang="en-US" err="1"/>
              <a:t>Pembrolizumab</a:t>
            </a:r>
            <a:endParaRPr lang="en-US"/>
          </a:p>
          <a:p>
            <a:pPr marL="728663" lvl="1" indent="-385763">
              <a:buFont typeface="+mj-lt"/>
              <a:buAutoNum type="alphaUcPeriod"/>
            </a:pPr>
            <a:r>
              <a:rPr lang="en-US"/>
              <a:t>Gemcitabine and docetaxel</a:t>
            </a:r>
          </a:p>
          <a:p>
            <a:pPr marL="728663" lvl="1" indent="-385763">
              <a:buFont typeface="+mj-lt"/>
              <a:buAutoNum type="alphaUcPeriod"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26001" y="2193649"/>
            <a:ext cx="376381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/>
              <a:t>Patients with autoimmune disease requiring steroids in past 2 years were excluded from the studies of initial immune checkpoint inhibitors.  For the chemotherapy, we know that pemetrexed/cisplatin is superior to gemcitabine/cisplatin in patients with non-squamous NSCLC</a:t>
            </a:r>
          </a:p>
        </p:txBody>
      </p:sp>
    </p:spTree>
    <p:extLst>
      <p:ext uri="{BB962C8B-B14F-4D97-AF65-F5344CB8AC3E}">
        <p14:creationId xmlns:p14="http://schemas.microsoft.com/office/powerpoint/2010/main" val="7395064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Front Line Single-agent Checkpoint Inhibitor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960" y="737289"/>
            <a:ext cx="8545707" cy="3289146"/>
          </a:xfrm>
        </p:spPr>
        <p:txBody>
          <a:bodyPr>
            <a:normAutofit fontScale="92500" lnSpcReduction="10000"/>
          </a:bodyPr>
          <a:lstStyle/>
          <a:p>
            <a:r>
              <a:rPr lang="en-US">
                <a:latin typeface="Bierstadt" panose="020B0004020202020204" pitchFamily="34" charset="0"/>
              </a:rPr>
              <a:t>In patients with NSCLC whose tumor staining shows </a:t>
            </a:r>
            <a:r>
              <a:rPr lang="en-US" b="1">
                <a:latin typeface="Bierstadt" panose="020B0004020202020204" pitchFamily="34" charset="0"/>
              </a:rPr>
              <a:t>high</a:t>
            </a:r>
            <a:r>
              <a:rPr lang="en-US">
                <a:latin typeface="Bierstadt" panose="020B0004020202020204" pitchFamily="34" charset="0"/>
              </a:rPr>
              <a:t> </a:t>
            </a:r>
            <a:r>
              <a:rPr lang="en-US" b="1">
                <a:latin typeface="Bierstadt" panose="020B0004020202020204" pitchFamily="34" charset="0"/>
              </a:rPr>
              <a:t>PD-L1 expression, pembrolizumab, atezolizumab, and </a:t>
            </a:r>
            <a:r>
              <a:rPr lang="en-US" b="1" err="1">
                <a:latin typeface="Bierstadt" panose="020B0004020202020204" pitchFamily="34" charset="0"/>
              </a:rPr>
              <a:t>cemiplimab</a:t>
            </a:r>
            <a:r>
              <a:rPr lang="en-US" b="1">
                <a:latin typeface="Bierstadt" panose="020B0004020202020204" pitchFamily="34" charset="0"/>
              </a:rPr>
              <a:t> </a:t>
            </a:r>
            <a:r>
              <a:rPr lang="en-US">
                <a:latin typeface="Bierstadt" panose="020B0004020202020204" pitchFamily="34" charset="0"/>
              </a:rPr>
              <a:t>have been shown to be </a:t>
            </a:r>
            <a:r>
              <a:rPr lang="en-US" b="1">
                <a:latin typeface="Bierstadt" panose="020B0004020202020204" pitchFamily="34" charset="0"/>
              </a:rPr>
              <a:t>better than chemotherapy</a:t>
            </a:r>
          </a:p>
          <a:p>
            <a:r>
              <a:rPr lang="en-US">
                <a:latin typeface="Bierstadt" panose="020B0004020202020204" pitchFamily="34" charset="0"/>
              </a:rPr>
              <a:t>In patients with NSCLC </a:t>
            </a:r>
            <a:r>
              <a:rPr lang="en-US" b="1">
                <a:latin typeface="Bierstadt" panose="020B0004020202020204" pitchFamily="34" charset="0"/>
              </a:rPr>
              <a:t>PD-L1 ≥ 1% </a:t>
            </a:r>
            <a:r>
              <a:rPr lang="en-US">
                <a:latin typeface="Bierstadt" panose="020B0004020202020204" pitchFamily="34" charset="0"/>
              </a:rPr>
              <a:t>pembrolizumab/atezolizumab are similar to chemotherapy (and pembrolizumab is FDA-approved in this context), but at low </a:t>
            </a:r>
            <a:r>
              <a:rPr lang="en-US" err="1">
                <a:latin typeface="Bierstadt" panose="020B0004020202020204" pitchFamily="34" charset="0"/>
              </a:rPr>
              <a:t>cutpoints</a:t>
            </a:r>
            <a:r>
              <a:rPr lang="en-US">
                <a:latin typeface="Bierstadt" panose="020B0004020202020204" pitchFamily="34" charset="0"/>
              </a:rPr>
              <a:t> not clearly better than chemotherapy</a:t>
            </a:r>
          </a:p>
          <a:p>
            <a:r>
              <a:rPr lang="en-US">
                <a:latin typeface="Bierstadt" panose="020B0004020202020204" pitchFamily="34" charset="0"/>
              </a:rPr>
              <a:t>For patients with high PD-L1 with significant symptoms, still reasonable to combine anti-PD-(L)1 with chemotherapy </a:t>
            </a:r>
          </a:p>
          <a:p>
            <a:r>
              <a:rPr lang="en-US">
                <a:latin typeface="Bierstadt" panose="020B0004020202020204" pitchFamily="34" charset="0"/>
              </a:rPr>
              <a:t>Similar trials have been conducted in the first line setting with nivolumab and durvalumab using different </a:t>
            </a:r>
            <a:r>
              <a:rPr lang="en-US" err="1">
                <a:latin typeface="Bierstadt" panose="020B0004020202020204" pitchFamily="34" charset="0"/>
              </a:rPr>
              <a:t>cutpoints</a:t>
            </a:r>
            <a:r>
              <a:rPr lang="en-US">
                <a:latin typeface="Bierstadt" panose="020B0004020202020204" pitchFamily="34" charset="0"/>
              </a:rPr>
              <a:t> (5%, 25%) and they have been </a:t>
            </a:r>
            <a:r>
              <a:rPr lang="en-US" b="1">
                <a:latin typeface="Bierstadt" panose="020B0004020202020204" pitchFamily="34" charset="0"/>
              </a:rPr>
              <a:t>negative</a:t>
            </a:r>
            <a:endParaRPr lang="en-US">
              <a:latin typeface="Bierstadt" panose="020B0004020202020204" pitchFamily="34" charset="0"/>
            </a:endParaRPr>
          </a:p>
          <a:p>
            <a:endParaRPr lang="en-US">
              <a:latin typeface="Bierstadt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A7A50B-6395-46D6-A4D0-D2AF8D64879B}"/>
              </a:ext>
            </a:extLst>
          </p:cNvPr>
          <p:cNvSpPr txBox="1"/>
          <p:nvPr/>
        </p:nvSpPr>
        <p:spPr>
          <a:xfrm>
            <a:off x="95782" y="4045136"/>
            <a:ext cx="8699689" cy="338554"/>
          </a:xfrm>
          <a:prstGeom prst="rect">
            <a:avLst/>
          </a:prstGeom>
          <a:noFill/>
          <a:ln w="12700">
            <a:solidFill>
              <a:srgbClr val="1F497D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>
                <a:latin typeface="Bierstadt" panose="020B0004020202020204" pitchFamily="34" charset="0"/>
                <a:cs typeface="Arial" panose="020B0604020202020204" pitchFamily="34" charset="0"/>
              </a:rPr>
              <a:t>Reminder: Front-line checkpoint trials excluded patients with EGFR mutations and ALK fusions</a:t>
            </a:r>
          </a:p>
        </p:txBody>
      </p:sp>
    </p:spTree>
    <p:extLst>
      <p:ext uri="{BB962C8B-B14F-4D97-AF65-F5344CB8AC3E}">
        <p14:creationId xmlns:p14="http://schemas.microsoft.com/office/powerpoint/2010/main" val="29892139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451"/>
            <a:ext cx="8229600" cy="3714750"/>
          </a:xfrm>
        </p:spPr>
        <p:txBody>
          <a:bodyPr>
            <a:normAutofit fontScale="77500" lnSpcReduction="20000"/>
          </a:bodyPr>
          <a:lstStyle/>
          <a:p>
            <a:r>
              <a:rPr lang="en-US" sz="2800"/>
              <a:t>55 year-old person with Stage IV NSCLC</a:t>
            </a:r>
          </a:p>
          <a:p>
            <a:pPr lvl="1"/>
            <a:r>
              <a:rPr lang="en-US" sz="2400"/>
              <a:t>Adenocarcinoma histology</a:t>
            </a:r>
          </a:p>
          <a:p>
            <a:pPr lvl="1"/>
            <a:r>
              <a:rPr lang="en-US" sz="2400"/>
              <a:t>No EGFR mutation, ALK fusion </a:t>
            </a:r>
          </a:p>
          <a:p>
            <a:pPr lvl="1"/>
            <a:r>
              <a:rPr lang="en-US" sz="2400"/>
              <a:t>No brain metastases</a:t>
            </a:r>
          </a:p>
          <a:p>
            <a:pPr lvl="1"/>
            <a:r>
              <a:rPr lang="en-US" sz="2400"/>
              <a:t>Good performance status</a:t>
            </a:r>
          </a:p>
          <a:p>
            <a:pPr lvl="1"/>
            <a:r>
              <a:rPr lang="en-US" sz="2400"/>
              <a:t>Hemoptysis (3 tablespoons)</a:t>
            </a:r>
          </a:p>
          <a:p>
            <a:r>
              <a:rPr lang="en-US" sz="2800"/>
              <a:t>What is the most appropriate chemotherapy 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2400"/>
              <a:t>Cisplatin, gemcitabine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2400"/>
              <a:t>Carboplatin, paclitaxel, </a:t>
            </a:r>
            <a:r>
              <a:rPr lang="en-US" sz="2400" err="1"/>
              <a:t>bevacizumab</a:t>
            </a:r>
            <a:r>
              <a:rPr lang="en-US" sz="2400"/>
              <a:t>, </a:t>
            </a:r>
            <a:r>
              <a:rPr lang="en-US" sz="2400" err="1"/>
              <a:t>atezolizumab</a:t>
            </a:r>
            <a:endParaRPr lang="en-US" sz="2400"/>
          </a:p>
          <a:p>
            <a:pPr marL="971550" lvl="1" indent="-514350">
              <a:buFont typeface="+mj-lt"/>
              <a:buAutoNum type="alphaUcPeriod"/>
            </a:pPr>
            <a:r>
              <a:rPr lang="en-US" sz="2400"/>
              <a:t>Carboplatin, paclitaxel, bevacizumab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2400"/>
              <a:t>Carboplatin, paclitaxel, erlotinib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2400"/>
              <a:t>Cisplatin, pemetrexed, </a:t>
            </a:r>
            <a:r>
              <a:rPr lang="en-US" sz="2400" err="1"/>
              <a:t>pembrolizumab</a:t>
            </a:r>
            <a:r>
              <a:rPr lang="en-US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70071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72D1E704-21A2-42FC-8526-FD875C14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Trials of Chemotherapy +/- ICI in metastatic NSCLC (Generic schema)</a:t>
            </a:r>
            <a:endParaRPr lang="en-GB" sz="2400"/>
          </a:p>
        </p:txBody>
      </p:sp>
      <p:cxnSp>
        <p:nvCxnSpPr>
          <p:cNvPr id="42" name="Elbow Connector 17">
            <a:extLst>
              <a:ext uri="{FF2B5EF4-FFF2-40B4-BE49-F238E27FC236}">
                <a16:creationId xmlns:a16="http://schemas.microsoft.com/office/drawing/2014/main" id="{30B7F26E-6E87-47AC-83DC-948D8D5B3377}"/>
              </a:ext>
            </a:extLst>
          </p:cNvPr>
          <p:cNvCxnSpPr>
            <a:cxnSpLocks/>
            <a:stCxn id="54" idx="0"/>
          </p:cNvCxnSpPr>
          <p:nvPr/>
        </p:nvCxnSpPr>
        <p:spPr>
          <a:xfrm rot="5400000" flipH="1" flipV="1">
            <a:off x="3490699" y="2028836"/>
            <a:ext cx="546723" cy="498578"/>
          </a:xfrm>
          <a:prstGeom prst="bentConnector2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44" name="Elbow Connector 16">
            <a:extLst>
              <a:ext uri="{FF2B5EF4-FFF2-40B4-BE49-F238E27FC236}">
                <a16:creationId xmlns:a16="http://schemas.microsoft.com/office/drawing/2014/main" id="{3B0BE174-8FD3-4E3F-ADB1-41912ACC1A52}"/>
              </a:ext>
            </a:extLst>
          </p:cNvPr>
          <p:cNvCxnSpPr>
            <a:cxnSpLocks/>
            <a:stCxn id="54" idx="4"/>
            <a:endCxn id="59" idx="1"/>
          </p:cNvCxnSpPr>
          <p:nvPr/>
        </p:nvCxnSpPr>
        <p:spPr>
          <a:xfrm rot="16200000" flipH="1">
            <a:off x="3522363" y="2954434"/>
            <a:ext cx="483397" cy="498578"/>
          </a:xfrm>
          <a:prstGeom prst="bentConnector2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tailEnd type="stealth"/>
          </a:ln>
          <a:effectLst/>
        </p:spPr>
      </p:cxnSp>
      <p:sp>
        <p:nvSpPr>
          <p:cNvPr id="59" name="Rounded Rectangle 6">
            <a:extLst>
              <a:ext uri="{FF2B5EF4-FFF2-40B4-BE49-F238E27FC236}">
                <a16:creationId xmlns:a16="http://schemas.microsoft.com/office/drawing/2014/main" id="{CBFF09E3-BDD4-4514-864B-54460C53DBCB}"/>
              </a:ext>
            </a:extLst>
          </p:cNvPr>
          <p:cNvSpPr/>
          <p:nvPr/>
        </p:nvSpPr>
        <p:spPr>
          <a:xfrm>
            <a:off x="4013350" y="3073798"/>
            <a:ext cx="2038532" cy="743248"/>
          </a:xfrm>
          <a:prstGeom prst="round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083">
              <a:spcBef>
                <a:spcPts val="200"/>
              </a:spcBef>
              <a:defRPr/>
            </a:pPr>
            <a:r>
              <a:rPr lang="en-GB" sz="1200" b="1" kern="0">
                <a:solidFill>
                  <a:prstClr val="white"/>
                </a:solidFill>
                <a:latin typeface="Bierstadt" panose="020B0004020202020204" pitchFamily="34" charset="0"/>
                <a:ea typeface="ＭＳ Ｐゴシック"/>
                <a:cs typeface="Arial" panose="020B0604020202020204" pitchFamily="34" charset="0"/>
              </a:rPr>
              <a:t>Platinum-based chemo</a:t>
            </a:r>
          </a:p>
          <a:p>
            <a:pPr algn="ctr" defTabSz="457083">
              <a:spcBef>
                <a:spcPts val="200"/>
              </a:spcBef>
              <a:defRPr/>
            </a:pPr>
            <a:r>
              <a:rPr lang="en-GB" sz="1200" kern="0">
                <a:solidFill>
                  <a:prstClr val="white"/>
                </a:solidFill>
                <a:latin typeface="Bierstadt" panose="020B0004020202020204" pitchFamily="34" charset="0"/>
                <a:ea typeface="ＭＳ Ｐゴシック"/>
                <a:cs typeface="Arial" panose="020B0604020202020204" pitchFamily="34" charset="0"/>
              </a:rPr>
              <a:t>4 cycles</a:t>
            </a:r>
            <a:endParaRPr lang="en-SG" sz="1200" kern="0">
              <a:solidFill>
                <a:prstClr val="white"/>
              </a:solidFill>
              <a:latin typeface="Bierstadt" panose="020B00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60" name="Rounded Rectangle 10">
            <a:extLst>
              <a:ext uri="{FF2B5EF4-FFF2-40B4-BE49-F238E27FC236}">
                <a16:creationId xmlns:a16="http://schemas.microsoft.com/office/drawing/2014/main" id="{F207C4F0-B2CB-48C5-8C1A-B8A6685C67F5}"/>
              </a:ext>
            </a:extLst>
          </p:cNvPr>
          <p:cNvSpPr/>
          <p:nvPr/>
        </p:nvSpPr>
        <p:spPr>
          <a:xfrm>
            <a:off x="6213858" y="3073798"/>
            <a:ext cx="1274083" cy="743247"/>
          </a:xfrm>
          <a:prstGeom prst="roundRect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083">
              <a:defRPr/>
            </a:pPr>
            <a:r>
              <a:rPr lang="en-GB" sz="1200" b="1" kern="0">
                <a:solidFill>
                  <a:prstClr val="white"/>
                </a:solidFill>
                <a:latin typeface="Bierstadt" panose="020B0004020202020204" pitchFamily="34" charset="0"/>
                <a:ea typeface="ＭＳ Ｐゴシック"/>
                <a:cs typeface="Arial" panose="020B0604020202020204" pitchFamily="34" charset="0"/>
              </a:rPr>
              <a:t>Placebo + maintenance chemo (if appropriate</a:t>
            </a:r>
            <a:endParaRPr lang="en-SG" sz="1200" b="1" kern="0" baseline="30000">
              <a:solidFill>
                <a:prstClr val="white"/>
              </a:solidFill>
              <a:latin typeface="Bierstadt" panose="020B00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0F1CB5D-1B2E-4496-8F3E-908428987485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6051882" y="3445422"/>
            <a:ext cx="161976" cy="0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035AE3B-2AAA-47AE-B48A-E3E11F817779}"/>
              </a:ext>
            </a:extLst>
          </p:cNvPr>
          <p:cNvCxnSpPr>
            <a:cxnSpLocks/>
          </p:cNvCxnSpPr>
          <p:nvPr/>
        </p:nvCxnSpPr>
        <p:spPr>
          <a:xfrm>
            <a:off x="3210729" y="2756756"/>
            <a:ext cx="96164" cy="1"/>
          </a:xfrm>
          <a:prstGeom prst="line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2" name="Rounded Rectangle 3">
            <a:extLst>
              <a:ext uri="{FF2B5EF4-FFF2-40B4-BE49-F238E27FC236}">
                <a16:creationId xmlns:a16="http://schemas.microsoft.com/office/drawing/2014/main" id="{EAD5154C-CDF5-4EAD-B8FC-2F6852363AC5}"/>
              </a:ext>
            </a:extLst>
          </p:cNvPr>
          <p:cNvSpPr/>
          <p:nvPr/>
        </p:nvSpPr>
        <p:spPr>
          <a:xfrm>
            <a:off x="1172198" y="1443182"/>
            <a:ext cx="2038532" cy="2551545"/>
          </a:xfrm>
          <a:prstGeom prst="roundRect">
            <a:avLst/>
          </a:prstGeom>
          <a:solidFill>
            <a:srgbClr val="FFFFFF"/>
          </a:solidFill>
          <a:ln w="28575" cap="flat" cmpd="sng" algn="ctr">
            <a:solidFill>
              <a:srgbClr val="1F497D"/>
            </a:solidFill>
            <a:prstDash val="solid"/>
            <a:miter lim="800000"/>
          </a:ln>
          <a:effectLst/>
        </p:spPr>
        <p:txBody>
          <a:bodyPr lIns="45720" rIns="45720" rtlCol="0" anchor="ctr"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200" b="1" kern="0">
                <a:solidFill>
                  <a:prstClr val="black"/>
                </a:solidFill>
                <a:latin typeface="Bierstadt" panose="020B0004020202020204" pitchFamily="34" charset="0"/>
                <a:ea typeface="ＭＳ Ｐゴシック"/>
                <a:cs typeface="Arial" panose="020B0604020202020204" pitchFamily="34" charset="0"/>
              </a:rPr>
              <a:t>Recurrent/metastatic [HISTOLOGY] NSCLC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200" b="1" kern="0">
                <a:solidFill>
                  <a:prstClr val="black"/>
                </a:solidFill>
                <a:latin typeface="Bierstadt" panose="020B0004020202020204" pitchFamily="34" charset="0"/>
                <a:ea typeface="ＭＳ Ｐゴシック"/>
                <a:cs typeface="Arial" panose="020B0604020202020204" pitchFamily="34" charset="0"/>
              </a:rPr>
              <a:t>no prior chemo</a:t>
            </a:r>
            <a:endParaRPr lang="en-GB" sz="1200" b="1" kern="0" baseline="30000">
              <a:solidFill>
                <a:prstClr val="black"/>
              </a:solidFill>
              <a:latin typeface="Bierstadt" panose="020B0004020202020204" pitchFamily="34" charset="0"/>
              <a:ea typeface="ＭＳ Ｐゴシック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 b="1" kern="0">
                <a:solidFill>
                  <a:prstClr val="black"/>
                </a:solidFill>
                <a:latin typeface="Bierstadt" panose="020B0004020202020204" pitchFamily="34" charset="0"/>
                <a:ea typeface="ＭＳ Ｐゴシック"/>
                <a:cs typeface="Arial" panose="020B0604020202020204" pitchFamily="34" charset="0"/>
              </a:rPr>
              <a:t>no EGFR+ or ALK+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200" b="1" kern="0">
                <a:solidFill>
                  <a:prstClr val="black"/>
                </a:solidFill>
                <a:latin typeface="Bierstadt" panose="020B0004020202020204" pitchFamily="34" charset="0"/>
                <a:ea typeface="ＭＳ Ｐゴシック"/>
                <a:cs typeface="Arial" panose="020B0604020202020204" pitchFamily="34" charset="0"/>
              </a:rPr>
              <a:t>sample for PD-L1 IHC status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200" b="1" kern="0">
                <a:solidFill>
                  <a:prstClr val="black"/>
                </a:solidFill>
                <a:latin typeface="Bierstadt" panose="020B0004020202020204" pitchFamily="34" charset="0"/>
                <a:ea typeface="ＭＳ Ｐゴシック"/>
                <a:cs typeface="Arial" panose="020B0604020202020204" pitchFamily="34" charset="0"/>
              </a:rPr>
              <a:t>no symptomatic brain metastases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GB" sz="1200" b="1" kern="0">
                <a:solidFill>
                  <a:prstClr val="black"/>
                </a:solidFill>
                <a:latin typeface="Bierstadt" panose="020B0004020202020204" pitchFamily="34" charset="0"/>
                <a:ea typeface="ＭＳ Ｐゴシック"/>
                <a:cs typeface="Arial" panose="020B0604020202020204" pitchFamily="34" charset="0"/>
              </a:rPr>
              <a:t>No pneumonitis 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F42F0B5-9A3C-4375-B355-BF7A54076E3D}"/>
              </a:ext>
            </a:extLst>
          </p:cNvPr>
          <p:cNvSpPr/>
          <p:nvPr/>
        </p:nvSpPr>
        <p:spPr>
          <a:xfrm>
            <a:off x="3309032" y="2551486"/>
            <a:ext cx="411480" cy="410539"/>
          </a:xfrm>
          <a:prstGeom prst="ellipse">
            <a:avLst/>
          </a:prstGeom>
          <a:solidFill>
            <a:srgbClr val="D4DDE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457083">
              <a:defRPr/>
            </a:pPr>
            <a:r>
              <a:rPr lang="en-US" sz="900" b="1" kern="0">
                <a:solidFill>
                  <a:prstClr val="black"/>
                </a:solidFill>
                <a:latin typeface="Bierstadt" panose="020B0004020202020204" pitchFamily="34" charset="0"/>
                <a:ea typeface="ＭＳ Ｐゴシック"/>
                <a:cs typeface="Arial" panose="020B0604020202020204" pitchFamily="34" charset="0"/>
              </a:rPr>
              <a:t>R</a:t>
            </a:r>
            <a:br>
              <a:rPr lang="en-US" sz="900" b="1" kern="0">
                <a:solidFill>
                  <a:prstClr val="black"/>
                </a:solidFill>
                <a:latin typeface="Bierstadt" panose="020B0004020202020204" pitchFamily="34" charset="0"/>
                <a:ea typeface="ＭＳ Ｐゴシック"/>
                <a:cs typeface="Arial" panose="020B0604020202020204" pitchFamily="34" charset="0"/>
              </a:rPr>
            </a:br>
            <a:r>
              <a:rPr lang="en-US" sz="900" b="1" kern="0">
                <a:solidFill>
                  <a:prstClr val="black"/>
                </a:solidFill>
                <a:latin typeface="Bierstadt" panose="020B0004020202020204" pitchFamily="34" charset="0"/>
                <a:ea typeface="ＭＳ Ｐゴシック"/>
                <a:cs typeface="Arial" panose="020B0604020202020204" pitchFamily="34" charset="0"/>
              </a:rPr>
              <a:t>2:1</a:t>
            </a:r>
            <a:endParaRPr lang="en-GB" sz="900" b="1" kern="0">
              <a:solidFill>
                <a:prstClr val="black"/>
              </a:solidFill>
              <a:latin typeface="Bierstadt" panose="020B00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55" name="Rounded Rectangle 24">
            <a:extLst>
              <a:ext uri="{FF2B5EF4-FFF2-40B4-BE49-F238E27FC236}">
                <a16:creationId xmlns:a16="http://schemas.microsoft.com/office/drawing/2014/main" id="{2B333A77-2AF5-4F60-B30E-0B5377E8EADA}"/>
              </a:ext>
            </a:extLst>
          </p:cNvPr>
          <p:cNvSpPr/>
          <p:nvPr/>
        </p:nvSpPr>
        <p:spPr>
          <a:xfrm>
            <a:off x="4013350" y="1628859"/>
            <a:ext cx="2038532" cy="743248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083">
              <a:spcBef>
                <a:spcPts val="200"/>
              </a:spcBef>
              <a:defRPr/>
            </a:pPr>
            <a:r>
              <a:rPr lang="en-GB" sz="1200" b="1" kern="0">
                <a:solidFill>
                  <a:prstClr val="white"/>
                </a:solidFill>
                <a:latin typeface="Bierstadt" panose="020B0004020202020204" pitchFamily="34" charset="0"/>
                <a:ea typeface="ＭＳ Ｐゴシック"/>
                <a:cs typeface="Arial" panose="020B0604020202020204" pitchFamily="34" charset="0"/>
              </a:rPr>
              <a:t>Platinum-based chemo +ICI</a:t>
            </a:r>
          </a:p>
          <a:p>
            <a:pPr algn="ctr" defTabSz="457083">
              <a:spcBef>
                <a:spcPts val="200"/>
              </a:spcBef>
              <a:defRPr/>
            </a:pPr>
            <a:r>
              <a:rPr lang="en-GB" sz="1200" kern="0">
                <a:solidFill>
                  <a:prstClr val="white"/>
                </a:solidFill>
                <a:latin typeface="Bierstadt" panose="020B0004020202020204" pitchFamily="34" charset="0"/>
                <a:ea typeface="ＭＳ Ｐゴシック"/>
                <a:cs typeface="Arial" panose="020B0604020202020204" pitchFamily="34" charset="0"/>
              </a:rPr>
              <a:t>4 cycles</a:t>
            </a:r>
            <a:endParaRPr lang="en-SG" sz="1200" kern="0">
              <a:solidFill>
                <a:prstClr val="white"/>
              </a:solidFill>
              <a:latin typeface="Bierstadt" panose="020B00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sp>
        <p:nvSpPr>
          <p:cNvPr id="56" name="Rounded Rectangle 25">
            <a:extLst>
              <a:ext uri="{FF2B5EF4-FFF2-40B4-BE49-F238E27FC236}">
                <a16:creationId xmlns:a16="http://schemas.microsoft.com/office/drawing/2014/main" id="{66EFD5C3-1A0B-4CC0-A415-0393A3F1463D}"/>
              </a:ext>
            </a:extLst>
          </p:cNvPr>
          <p:cNvSpPr/>
          <p:nvPr/>
        </p:nvSpPr>
        <p:spPr>
          <a:xfrm>
            <a:off x="6213858" y="1628859"/>
            <a:ext cx="1274083" cy="743248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083">
              <a:defRPr/>
            </a:pPr>
            <a:r>
              <a:rPr lang="en-GB" sz="1200" b="1" kern="0">
                <a:solidFill>
                  <a:prstClr val="white"/>
                </a:solidFill>
                <a:latin typeface="Bierstadt" panose="020B0004020202020204" pitchFamily="34" charset="0"/>
                <a:ea typeface="ＭＳ Ｐゴシック"/>
                <a:cs typeface="Arial" panose="020B0604020202020204" pitchFamily="34" charset="0"/>
              </a:rPr>
              <a:t>ICI + maintenance chemo (if appropriate)</a:t>
            </a:r>
            <a:endParaRPr lang="en-SG" sz="1200" b="1" kern="0" baseline="30000">
              <a:solidFill>
                <a:prstClr val="white"/>
              </a:solidFill>
              <a:latin typeface="Bierstadt" panose="020B0004020202020204" pitchFamily="34" charset="0"/>
              <a:ea typeface="ＭＳ Ｐゴシック"/>
              <a:cs typeface="Arial" panose="020B0604020202020204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08232C-1A5B-458B-B09D-6E68E2225AF4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6051882" y="2000483"/>
            <a:ext cx="161975" cy="0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tailEnd type="stealth"/>
          </a:ln>
          <a:effectLst/>
        </p:spPr>
      </p:cxnSp>
    </p:spTree>
    <p:extLst>
      <p:ext uri="{BB962C8B-B14F-4D97-AF65-F5344CB8AC3E}">
        <p14:creationId xmlns:p14="http://schemas.microsoft.com/office/powerpoint/2010/main" val="11490317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0B20-B721-CA49-836E-81B170E6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33" y="330437"/>
            <a:ext cx="8731051" cy="810008"/>
          </a:xfrm>
        </p:spPr>
        <p:txBody>
          <a:bodyPr>
            <a:normAutofit fontScale="90000"/>
          </a:bodyPr>
          <a:lstStyle/>
          <a:p>
            <a:r>
              <a:rPr lang="en-US"/>
              <a:t>Our options in patients without driver oncogene and without regard to PD-L1 expression—</a:t>
            </a:r>
            <a:r>
              <a:rPr lang="en-US" u="sng"/>
              <a:t>Squamous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7C8D8-6169-42B4-8387-78BDF421ABD5}"/>
              </a:ext>
            </a:extLst>
          </p:cNvPr>
          <p:cNvSpPr txBox="1"/>
          <p:nvPr/>
        </p:nvSpPr>
        <p:spPr>
          <a:xfrm>
            <a:off x="400109" y="2008682"/>
            <a:ext cx="3723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Carboplatin/cisplatin, paclitaxel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4E1D4-B925-47DF-9CE0-072E07404762}"/>
              </a:ext>
            </a:extLst>
          </p:cNvPr>
          <p:cNvSpPr txBox="1"/>
          <p:nvPr/>
        </p:nvSpPr>
        <p:spPr>
          <a:xfrm>
            <a:off x="323722" y="3018842"/>
            <a:ext cx="4239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Carboplatin/cisplatin, nab-paclitaxel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A945E-9938-46C6-89CC-43FBC7473CA5}"/>
              </a:ext>
            </a:extLst>
          </p:cNvPr>
          <p:cNvSpPr txBox="1"/>
          <p:nvPr/>
        </p:nvSpPr>
        <p:spPr>
          <a:xfrm>
            <a:off x="6379213" y="1880992"/>
            <a:ext cx="1931939" cy="400110"/>
          </a:xfrm>
          <a:prstGeom prst="rec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pembrolizumab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E81343-0B92-48E6-9284-F4810C50478C}"/>
              </a:ext>
            </a:extLst>
          </p:cNvPr>
          <p:cNvSpPr txBox="1"/>
          <p:nvPr/>
        </p:nvSpPr>
        <p:spPr>
          <a:xfrm>
            <a:off x="5934436" y="2360489"/>
            <a:ext cx="2883162" cy="400110"/>
          </a:xfrm>
          <a:prstGeom prst="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err="1">
                <a:latin typeface="Bierstadt" panose="020B0004020202020204" pitchFamily="34" charset="0"/>
              </a:rPr>
              <a:t>Nivolumab+ipilimumab</a:t>
            </a:r>
            <a:r>
              <a:rPr lang="en-US" sz="2000">
                <a:latin typeface="Bierstadt" panose="020B0004020202020204" pitchFamily="34" charset="0"/>
              </a:rPr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1A6F9-1024-4816-BB0B-237188338A7E}"/>
              </a:ext>
            </a:extLst>
          </p:cNvPr>
          <p:cNvSpPr txBox="1"/>
          <p:nvPr/>
        </p:nvSpPr>
        <p:spPr>
          <a:xfrm>
            <a:off x="6700307" y="2855774"/>
            <a:ext cx="1505285" cy="40011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cemiplimab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0D6FDA-88C6-453D-9666-DF243557630C}"/>
              </a:ext>
            </a:extLst>
          </p:cNvPr>
          <p:cNvSpPr txBox="1"/>
          <p:nvPr/>
        </p:nvSpPr>
        <p:spPr>
          <a:xfrm>
            <a:off x="5905602" y="3354991"/>
            <a:ext cx="3266856" cy="40011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err="1">
                <a:latin typeface="Bierstadt" panose="020B0004020202020204" pitchFamily="34" charset="0"/>
              </a:rPr>
              <a:t>Durvalumab+tremilimumab</a:t>
            </a:r>
            <a:endParaRPr lang="en-US" sz="2000">
              <a:latin typeface="Bierstadt" panose="020B00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2C93AE-EB20-41B1-B62A-21604B36998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189751" y="2081047"/>
            <a:ext cx="2189462" cy="18426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2871AE-7C24-4114-A694-5D5AEB9794B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189751" y="2288124"/>
            <a:ext cx="1744685" cy="27242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581EA4-CAF5-45F7-90F8-80975D66C72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189751" y="2287726"/>
            <a:ext cx="2510556" cy="76810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890E9BB-BE59-4932-9740-F44245B58FE3}"/>
              </a:ext>
            </a:extLst>
          </p:cNvPr>
          <p:cNvSpPr txBox="1"/>
          <p:nvPr/>
        </p:nvSpPr>
        <p:spPr>
          <a:xfrm>
            <a:off x="630975" y="3756038"/>
            <a:ext cx="3261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latin typeface="Bierstadt" panose="020B0004020202020204" pitchFamily="34" charset="0"/>
              </a:rPr>
              <a:t>Carboplatin/cisplatin, gemcitabine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CB0611-FD80-4A73-85E2-7CA5BDC331AB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3892701" y="3555046"/>
            <a:ext cx="2012901" cy="37026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6C99EC0-4835-4961-9247-680FB051AE5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563665" y="2081047"/>
            <a:ext cx="1815548" cy="113785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846AD3C-81F7-407C-9031-D1E9D3456CF2}"/>
              </a:ext>
            </a:extLst>
          </p:cNvPr>
          <p:cNvSpPr txBox="1"/>
          <p:nvPr/>
        </p:nvSpPr>
        <p:spPr>
          <a:xfrm>
            <a:off x="1617933" y="4734171"/>
            <a:ext cx="4316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* Can be given without chemotherapy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7C0F43-8B67-4E87-9D1B-AF4BF4687B4B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4563665" y="3218897"/>
            <a:ext cx="1341937" cy="33614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1CA7CEF-2433-4A96-A5C3-8EC03E365E23}"/>
              </a:ext>
            </a:extLst>
          </p:cNvPr>
          <p:cNvSpPr txBox="1"/>
          <p:nvPr/>
        </p:nvSpPr>
        <p:spPr>
          <a:xfrm>
            <a:off x="6262502" y="3845159"/>
            <a:ext cx="1661353" cy="400110"/>
          </a:xfrm>
          <a:prstGeom prst="rect">
            <a:avLst/>
          </a:prstGeom>
          <a:solidFill>
            <a:schemeClr val="accent2">
              <a:lumMod val="60000"/>
              <a:lumOff val="40000"/>
              <a:alpha val="1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Bierstadt" panose="020B0004020202020204" pitchFamily="34" charset="0"/>
              </a:rPr>
              <a:t>atezolizumab</a:t>
            </a:r>
          </a:p>
        </p:txBody>
      </p:sp>
      <p:pic>
        <p:nvPicPr>
          <p:cNvPr id="43" name="Graphic 42" descr="Badge Cross with solid fill">
            <a:extLst>
              <a:ext uri="{FF2B5EF4-FFF2-40B4-BE49-F238E27FC236}">
                <a16:creationId xmlns:a16="http://schemas.microsoft.com/office/drawing/2014/main" id="{6ED67472-62C7-4390-95A3-42D1A675C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8152" y="3854208"/>
            <a:ext cx="391061" cy="39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630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lide Template 4">
  <a:themeElements>
    <a:clrScheme name="MSK Color Palette">
      <a:dk1>
        <a:sysClr val="windowText" lastClr="000000"/>
      </a:dk1>
      <a:lt1>
        <a:sysClr val="window" lastClr="FFFFFF"/>
      </a:lt1>
      <a:dk2>
        <a:srgbClr val="737373"/>
      </a:dk2>
      <a:lt2>
        <a:srgbClr val="B3B3A6"/>
      </a:lt2>
      <a:accent1>
        <a:srgbClr val="2986E2"/>
      </a:accent1>
      <a:accent2>
        <a:srgbClr val="F26529"/>
      </a:accent2>
      <a:accent3>
        <a:srgbClr val="FFF5BC"/>
      </a:accent3>
      <a:accent4>
        <a:srgbClr val="737373"/>
      </a:accent4>
      <a:accent5>
        <a:srgbClr val="B3B3A6"/>
      </a:accent5>
      <a:accent6>
        <a:srgbClr val="2875B4"/>
      </a:accent6>
      <a:hlink>
        <a:srgbClr val="00BDF2"/>
      </a:hlink>
      <a:folHlink>
        <a:srgbClr val="9BDCFF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2000" dirty="0" smtClean="0">
            <a:latin typeface="Bierstadt" panose="020B00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Annual Meeting 18">
      <a:dk1>
        <a:srgbClr val="113468"/>
      </a:dk1>
      <a:lt1>
        <a:sysClr val="window" lastClr="FFFFFF"/>
      </a:lt1>
      <a:dk2>
        <a:srgbClr val="0076A9"/>
      </a:dk2>
      <a:lt2>
        <a:srgbClr val="E7E6E6"/>
      </a:lt2>
      <a:accent1>
        <a:srgbClr val="008764"/>
      </a:accent1>
      <a:accent2>
        <a:srgbClr val="0076A9"/>
      </a:accent2>
      <a:accent3>
        <a:srgbClr val="00457C"/>
      </a:accent3>
      <a:accent4>
        <a:srgbClr val="39B0FF"/>
      </a:accent4>
      <a:accent5>
        <a:srgbClr val="096F76"/>
      </a:accent5>
      <a:accent6>
        <a:srgbClr val="F2CE47"/>
      </a:accent6>
      <a:hlink>
        <a:srgbClr val="F2CE47"/>
      </a:hlink>
      <a:folHlink>
        <a:srgbClr val="39B0FF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600" dirty="0" smtClean="0">
            <a:solidFill>
              <a:schemeClr val="accent3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4897</Words>
  <Application>Microsoft Office PowerPoint</Application>
  <PresentationFormat>On-screen Show (16:9)</PresentationFormat>
  <Paragraphs>855</Paragraphs>
  <Slides>106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106</vt:i4>
      </vt:variant>
    </vt:vector>
  </HeadingPairs>
  <TitlesOfParts>
    <vt:vector size="120" baseType="lpstr">
      <vt:lpstr>MS PGothic</vt:lpstr>
      <vt:lpstr>MS PGothic</vt:lpstr>
      <vt:lpstr>Arial</vt:lpstr>
      <vt:lpstr>Arial Narrow</vt:lpstr>
      <vt:lpstr>Bierstadt</vt:lpstr>
      <vt:lpstr>Calibri</vt:lpstr>
      <vt:lpstr>ff-quadraat-web-pro</vt:lpstr>
      <vt:lpstr>HGｺﾞｼｯｸM</vt:lpstr>
      <vt:lpstr>Imago</vt:lpstr>
      <vt:lpstr>Noto Sans Symbols</vt:lpstr>
      <vt:lpstr>Trebuchet MS</vt:lpstr>
      <vt:lpstr>Wingdings</vt:lpstr>
      <vt:lpstr>Slide Template 4</vt:lpstr>
      <vt:lpstr>1_Custom Design</vt:lpstr>
      <vt:lpstr>Treatment of  Non-Small Cell Lung Cancer  in 2025</vt:lpstr>
      <vt:lpstr>NSCLC outline:</vt:lpstr>
      <vt:lpstr>How do we describe NSCLC in 2025?</vt:lpstr>
      <vt:lpstr>How do we describe NSCLC in 2025?</vt:lpstr>
      <vt:lpstr>Classification of NSCLC by biomarkers</vt:lpstr>
      <vt:lpstr>Outcomes by pathologic stage for NSCLC (v8)</vt:lpstr>
      <vt:lpstr>For the compulsive…</vt:lpstr>
      <vt:lpstr>PowerPoint Presentation</vt:lpstr>
      <vt:lpstr>How did we treat early-stage NSCLC?</vt:lpstr>
      <vt:lpstr>How did we treat early-stage NSCLC?</vt:lpstr>
      <vt:lpstr>How did we treat early-stage NSCLC?</vt:lpstr>
      <vt:lpstr>Acceptable Adjuvant Chemotherapy Regimens (2025)</vt:lpstr>
      <vt:lpstr>How did we treat early-stage NSCLC?</vt:lpstr>
      <vt:lpstr>How did we treat early-stage NSCLC?</vt:lpstr>
      <vt:lpstr>How do we treat early-stage NSCLC?</vt:lpstr>
      <vt:lpstr>PowerPoint Presentation</vt:lpstr>
      <vt:lpstr>Adjuvant atezolizumab improves DFS</vt:lpstr>
      <vt:lpstr>Adjuvant atezolizumab subgroup analysis suggests greatest benefit in high PD-L1</vt:lpstr>
      <vt:lpstr>Adjuvant atezolizumab  overall survival data</vt:lpstr>
      <vt:lpstr>Adjuvant atezolizumab  overall survival data</vt:lpstr>
      <vt:lpstr>Adjuvant pembrolizumab</vt:lpstr>
      <vt:lpstr>Adjuvant Pembrolizumab - Disease Free Survival</vt:lpstr>
      <vt:lpstr>Adjuvant Pembrolizumab - Disease Free Survival subgroup analysis without a clear message on PD-L1 status</vt:lpstr>
      <vt:lpstr>Adjuvant Pembrolizumab - Overall Survival</vt:lpstr>
      <vt:lpstr>How do we treat early-stage NSCLC? Adjuvant summary</vt:lpstr>
      <vt:lpstr>PowerPoint Presentation</vt:lpstr>
      <vt:lpstr>How do we treat early-stage NSCLC?</vt:lpstr>
      <vt:lpstr>Neoadjuvant nivolumab + chemotherapy</vt:lpstr>
      <vt:lpstr>Neoadjuvant nivolumab + chemotherapy</vt:lpstr>
      <vt:lpstr>Why not combine both approaches?</vt:lpstr>
      <vt:lpstr>Perioperative pembrolizumab trial</vt:lpstr>
      <vt:lpstr>How do we treat early-stage NSCLC? Perioperative therapy summary</vt:lpstr>
      <vt:lpstr>PowerPoint Presentation</vt:lpstr>
      <vt:lpstr>How do we treat early-stage NSCLC?</vt:lpstr>
      <vt:lpstr>Phase III trial of adjuvant osimertinib</vt:lpstr>
      <vt:lpstr>DFS for Adjuvant Osimertinib (Stage II/IIIa)</vt:lpstr>
      <vt:lpstr>DFS for Adjuvant Osimertinib (Stage II/IIIa)</vt:lpstr>
      <vt:lpstr>Overall Survival for Adjuvant Osimertinib</vt:lpstr>
      <vt:lpstr>PowerPoint Presentation</vt:lpstr>
      <vt:lpstr>Adjuvant alectinib for patients with ALK+ NSCLC</vt:lpstr>
      <vt:lpstr>Adjuvant alectinib disease-free survival:  ITT (stage IB–IIIA)</vt:lpstr>
      <vt:lpstr>Key Points for Early-stage/Resectable Disease </vt:lpstr>
      <vt:lpstr>What if the patient can’t have an operation? </vt:lpstr>
      <vt:lpstr>Chemoradiotherapy is superior to sequential chemotherapy radiotherapy in Stage III NSCLC</vt:lpstr>
      <vt:lpstr>Unresectable Stage III NSCLC</vt:lpstr>
      <vt:lpstr>How do we improve outcomes for unresectable stage III</vt:lpstr>
      <vt:lpstr>Evaluation of Immune Checkpoint Inhibitor after chemoRT in Stage III NSCLC</vt:lpstr>
      <vt:lpstr>Improved Overall Survival with the Addition of Durvalumab after ChemoRT</vt:lpstr>
      <vt:lpstr>Consolidation Durvalumab: Subgroup Analysis by PD-L1 Status </vt:lpstr>
      <vt:lpstr>Add LAURA results</vt:lpstr>
      <vt:lpstr>Unresectable Stage III NSCLC</vt:lpstr>
      <vt:lpstr>The Current Approach to First-Line Treatment of Patients with Advanced NSCLC</vt:lpstr>
      <vt:lpstr>Lung cancer molecular subtypes with FDA-approved agents</vt:lpstr>
      <vt:lpstr>PowerPoint Presentation</vt:lpstr>
      <vt:lpstr>Initial Treatment of EGFR mutant NSCLC </vt:lpstr>
      <vt:lpstr>How do we improve on TKI for EGFR mut lung cancer?</vt:lpstr>
      <vt:lpstr>osimertinib +/- chemotherapy for EGFR mut NSCLC</vt:lpstr>
      <vt:lpstr>amivantamab+lazertinib improves PFS  compared with osimertinib</vt:lpstr>
      <vt:lpstr>PowerPoint Presentation</vt:lpstr>
      <vt:lpstr>Lung cancer molecular subtypes with FDA-approved agents</vt:lpstr>
      <vt:lpstr>PowerPoint Presentation</vt:lpstr>
      <vt:lpstr>Initial treatment of ALK positive NSCLC</vt:lpstr>
      <vt:lpstr>Evaluating Newer ALK inhibitors in ALK+ NSCLC</vt:lpstr>
      <vt:lpstr>Comparing newer ALK inhibitors in ALK+ NSCLC</vt:lpstr>
      <vt:lpstr>ALK inhibitors can lead to long-term responses</vt:lpstr>
      <vt:lpstr>PowerPoint Presentation</vt:lpstr>
      <vt:lpstr>Lung cancer molecular subtypes with FDA-approved agents</vt:lpstr>
      <vt:lpstr>MET exon 14 NSCLC - capmatinib </vt:lpstr>
      <vt:lpstr>MET exon 14 NSCLC - tepotinib </vt:lpstr>
      <vt:lpstr>RET positive NSCLC - selpercatinib</vt:lpstr>
      <vt:lpstr>RET positive NSCLC - pralsetinib</vt:lpstr>
      <vt:lpstr>EGFR has become more complicated  Among patients with EGFR mutant NSCLC…</vt:lpstr>
      <vt:lpstr>Agents for EGFR exon 20 insertion NSLC</vt:lpstr>
      <vt:lpstr>Agents for EGFR exon 20 insertion NSLC</vt:lpstr>
      <vt:lpstr>Amivantamab (EGFR – MET bi-specific Ab) as 2nd-line therapy in Patients with EGFR exon 20 insertion NSCLC</vt:lpstr>
      <vt:lpstr>Amivantamab in First Line treatment of EGFR exon 20 ins</vt:lpstr>
      <vt:lpstr>Amivantamab in first Line treatment of EGFR exon 20 ins</vt:lpstr>
      <vt:lpstr>Lung cancer molecular subtypes with FDA-approved agents</vt:lpstr>
      <vt:lpstr>NSCLC is no longer one disease – 1st line</vt:lpstr>
      <vt:lpstr>Trastuzumab Deruxtecan in Patients with  Her2 Mutated NSCLC</vt:lpstr>
      <vt:lpstr>PowerPoint Presentation</vt:lpstr>
      <vt:lpstr>PowerPoint Presentation</vt:lpstr>
      <vt:lpstr>Randomized Trials targeting KRAS G12C</vt:lpstr>
      <vt:lpstr>NSCLC is no longer one disease – 2nd line</vt:lpstr>
      <vt:lpstr>Molecular Summary </vt:lpstr>
      <vt:lpstr>The Current Approach to First-Line Treatment of Patients with Advanced NSCLC</vt:lpstr>
      <vt:lpstr>PowerPoint Presentation</vt:lpstr>
      <vt:lpstr>PowerPoint Presentation</vt:lpstr>
      <vt:lpstr>Pembrolizumab (anti-PD-1 Antibody) vs Chemotherapy in Patients who are PD-L1 ≥ 50%</vt:lpstr>
      <vt:lpstr>PowerPoint Presentation</vt:lpstr>
      <vt:lpstr>What’s the best PD-L1 cutpoint for initial therapy with single-agent pembrolizumab? </vt:lpstr>
      <vt:lpstr>What’s the best PD-L1 cutpoint for initial therapy with single-agent atezolizumab? </vt:lpstr>
      <vt:lpstr>What’s the best PD-L1 cutpoint for initial therapy with single-agent atezolizumab? </vt:lpstr>
      <vt:lpstr>PowerPoint Presentation</vt:lpstr>
      <vt:lpstr>PowerPoint Presentation</vt:lpstr>
      <vt:lpstr>Front Line Single-agent Checkpoint Inhibitor</vt:lpstr>
      <vt:lpstr>PowerPoint Presentation</vt:lpstr>
      <vt:lpstr>Trials of Chemotherapy +/- ICI in metastatic NSCLC (Generic schema)</vt:lpstr>
      <vt:lpstr>Our options in patients without driver oncogene and without regard to PD-L1 expression—Squamous</vt:lpstr>
      <vt:lpstr>Our options in patients without driver oncogene and without regard to PD-L1 expression—non-squamous</vt:lpstr>
      <vt:lpstr>PowerPoint Presentation</vt:lpstr>
      <vt:lpstr>Front Line Combination Therapy</vt:lpstr>
      <vt:lpstr>Key points</vt:lpstr>
      <vt:lpstr>What if a patient has high PD-L1 and an oncogenic driver?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EGFR Mutant NSCLC:  First-line Therapies, And Sequencing Therapy For Patients With Progression</dc:title>
  <dc:creator/>
  <cp:lastModifiedBy>Riely, Gregory</cp:lastModifiedBy>
  <cp:revision>1</cp:revision>
  <dcterms:created xsi:type="dcterms:W3CDTF">2017-02-10T16:37:39Z</dcterms:created>
  <dcterms:modified xsi:type="dcterms:W3CDTF">2025-04-02T13:08:14Z</dcterms:modified>
  <cp:contentStatus/>
</cp:coreProperties>
</file>